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9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5" r:id="rId9"/>
    <p:sldId id="264" r:id="rId10"/>
    <p:sldId id="266" r:id="rId11"/>
    <p:sldId id="267" r:id="rId12"/>
    <p:sldId id="268" r:id="rId13"/>
    <p:sldId id="269" r:id="rId14"/>
    <p:sldId id="270" r:id="rId15"/>
    <p:sldId id="274" r:id="rId16"/>
    <p:sldId id="273" r:id="rId17"/>
    <p:sldId id="271" r:id="rId18"/>
    <p:sldId id="272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8" d="100"/>
          <a:sy n="68" d="100"/>
        </p:scale>
        <p:origin x="616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5_3">
  <dgm:title val=""/>
  <dgm:desc val=""/>
  <dgm:catLst>
    <dgm:cat type="accent5" pri="11300"/>
  </dgm:catLst>
  <dgm:styleLbl name="node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shade val="80000"/>
      </a:schemeClr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shade val="80000"/>
      </a:schemeClr>
      <a:schemeClr val="accent5">
        <a:tint val="7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/>
    <dgm:txEffectClrLst/>
  </dgm:styleLbl>
  <dgm:styleLbl name="lnNode1">
    <dgm:fillClrLst>
      <a:schemeClr val="accent5">
        <a:shade val="80000"/>
      </a:schemeClr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9000"/>
      </a:schemeClr>
    </dgm:fillClrLst>
    <dgm:linClrLst meth="repeat">
      <a:schemeClr val="accent5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80000"/>
      </a:schemeClr>
    </dgm:fillClrLst>
    <dgm:linClrLst meth="repeat">
      <a:schemeClr val="accent5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760411D-30AB-41D9-AB14-D6AF24C8FA50}" type="doc">
      <dgm:prSet loTypeId="urn:microsoft.com/office/officeart/2008/layout/LinedList" loCatId="list" qsTypeId="urn:microsoft.com/office/officeart/2005/8/quickstyle/simple2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ED97FC79-E8D3-4205-8645-DD2635DA6A41}">
      <dgm:prSet/>
      <dgm:spPr/>
      <dgm:t>
        <a:bodyPr/>
        <a:lstStyle/>
        <a:p>
          <a:r>
            <a:rPr lang="en-US" dirty="0"/>
            <a:t>Algorithm</a:t>
          </a:r>
        </a:p>
      </dgm:t>
    </dgm:pt>
    <dgm:pt modelId="{092BD0C3-8BB4-4955-A2F0-CB09021AEAD5}" type="parTrans" cxnId="{75995DE3-0753-4228-A56F-0D30C51E454D}">
      <dgm:prSet/>
      <dgm:spPr/>
      <dgm:t>
        <a:bodyPr/>
        <a:lstStyle/>
        <a:p>
          <a:endParaRPr lang="en-US"/>
        </a:p>
      </dgm:t>
    </dgm:pt>
    <dgm:pt modelId="{C588F0DD-52B6-4B11-B558-AB169FFC51A1}" type="sibTrans" cxnId="{75995DE3-0753-4228-A56F-0D30C51E454D}">
      <dgm:prSet/>
      <dgm:spPr/>
      <dgm:t>
        <a:bodyPr/>
        <a:lstStyle/>
        <a:p>
          <a:endParaRPr lang="en-US"/>
        </a:p>
      </dgm:t>
    </dgm:pt>
    <dgm:pt modelId="{8B9562E3-E6F4-49F9-B930-27D0AEB40AEB}">
      <dgm:prSet/>
      <dgm:spPr/>
      <dgm:t>
        <a:bodyPr/>
        <a:lstStyle/>
        <a:p>
          <a:r>
            <a:rPr lang="en-US"/>
            <a:t>Results</a:t>
          </a:r>
        </a:p>
      </dgm:t>
    </dgm:pt>
    <dgm:pt modelId="{0061CDB1-C996-42E7-81F3-B1535633E764}" type="parTrans" cxnId="{BD4EB255-6A9C-4425-A34D-EB7AEEB37216}">
      <dgm:prSet/>
      <dgm:spPr/>
      <dgm:t>
        <a:bodyPr/>
        <a:lstStyle/>
        <a:p>
          <a:endParaRPr lang="en-US"/>
        </a:p>
      </dgm:t>
    </dgm:pt>
    <dgm:pt modelId="{479BA3B9-FB4A-46E7-80D3-6B66B4158D70}" type="sibTrans" cxnId="{BD4EB255-6A9C-4425-A34D-EB7AEEB37216}">
      <dgm:prSet/>
      <dgm:spPr/>
      <dgm:t>
        <a:bodyPr/>
        <a:lstStyle/>
        <a:p>
          <a:endParaRPr lang="en-US"/>
        </a:p>
      </dgm:t>
    </dgm:pt>
    <dgm:pt modelId="{6A6D5C45-9C3D-4CE5-943B-C449D41995CA}">
      <dgm:prSet/>
      <dgm:spPr/>
      <dgm:t>
        <a:bodyPr/>
        <a:lstStyle/>
        <a:p>
          <a:r>
            <a:rPr lang="en-US" dirty="0"/>
            <a:t>Discussion and Comparison</a:t>
          </a:r>
        </a:p>
      </dgm:t>
    </dgm:pt>
    <dgm:pt modelId="{42B562C5-64F0-4B97-9915-29A1A88CB893}" type="parTrans" cxnId="{5FA396F5-A1DF-4F3C-9F87-A59BCF3FB933}">
      <dgm:prSet/>
      <dgm:spPr/>
      <dgm:t>
        <a:bodyPr/>
        <a:lstStyle/>
        <a:p>
          <a:endParaRPr lang="en-US"/>
        </a:p>
      </dgm:t>
    </dgm:pt>
    <dgm:pt modelId="{58A9E539-8258-4681-BFBF-B3A18EFCAFDE}" type="sibTrans" cxnId="{5FA396F5-A1DF-4F3C-9F87-A59BCF3FB933}">
      <dgm:prSet/>
      <dgm:spPr/>
      <dgm:t>
        <a:bodyPr/>
        <a:lstStyle/>
        <a:p>
          <a:endParaRPr lang="en-US"/>
        </a:p>
      </dgm:t>
    </dgm:pt>
    <dgm:pt modelId="{71354C4A-2E48-4CD8-8E6E-CF7C2A7D59A1}">
      <dgm:prSet/>
      <dgm:spPr/>
      <dgm:t>
        <a:bodyPr/>
        <a:lstStyle/>
        <a:p>
          <a:r>
            <a:rPr lang="en-US" dirty="0"/>
            <a:t>Conclusions!</a:t>
          </a:r>
        </a:p>
      </dgm:t>
    </dgm:pt>
    <dgm:pt modelId="{BF3F6420-C1E9-4422-88CF-89EF003BB1EF}" type="parTrans" cxnId="{60D78A75-8916-4FA7-BC22-4A3693A59288}">
      <dgm:prSet/>
      <dgm:spPr/>
      <dgm:t>
        <a:bodyPr/>
        <a:lstStyle/>
        <a:p>
          <a:endParaRPr lang="en-US"/>
        </a:p>
      </dgm:t>
    </dgm:pt>
    <dgm:pt modelId="{7756978E-11C3-4895-B5AA-74221E8CAA4F}" type="sibTrans" cxnId="{60D78A75-8916-4FA7-BC22-4A3693A59288}">
      <dgm:prSet/>
      <dgm:spPr/>
      <dgm:t>
        <a:bodyPr/>
        <a:lstStyle/>
        <a:p>
          <a:endParaRPr lang="en-US"/>
        </a:p>
      </dgm:t>
    </dgm:pt>
    <dgm:pt modelId="{CA12C582-6805-4904-81AC-5DD5AC2C7B63}" type="pres">
      <dgm:prSet presAssocID="{3760411D-30AB-41D9-AB14-D6AF24C8FA50}" presName="vert0" presStyleCnt="0">
        <dgm:presLayoutVars>
          <dgm:dir/>
          <dgm:animOne val="branch"/>
          <dgm:animLvl val="lvl"/>
        </dgm:presLayoutVars>
      </dgm:prSet>
      <dgm:spPr/>
    </dgm:pt>
    <dgm:pt modelId="{E00548A9-42F1-4307-8489-62B8635F112F}" type="pres">
      <dgm:prSet presAssocID="{ED97FC79-E8D3-4205-8645-DD2635DA6A41}" presName="thickLine" presStyleLbl="alignNode1" presStyleIdx="0" presStyleCnt="4"/>
      <dgm:spPr/>
    </dgm:pt>
    <dgm:pt modelId="{A68678CA-C969-4B44-BF4C-EE3ACFE32AF7}" type="pres">
      <dgm:prSet presAssocID="{ED97FC79-E8D3-4205-8645-DD2635DA6A41}" presName="horz1" presStyleCnt="0"/>
      <dgm:spPr/>
    </dgm:pt>
    <dgm:pt modelId="{81BD83DF-FBC5-4E11-A37A-579CE0F9C1F1}" type="pres">
      <dgm:prSet presAssocID="{ED97FC79-E8D3-4205-8645-DD2635DA6A41}" presName="tx1" presStyleLbl="revTx" presStyleIdx="0" presStyleCnt="4"/>
      <dgm:spPr/>
    </dgm:pt>
    <dgm:pt modelId="{5BB313B7-CE7F-4BF1-AEBB-571F157D8DAB}" type="pres">
      <dgm:prSet presAssocID="{ED97FC79-E8D3-4205-8645-DD2635DA6A41}" presName="vert1" presStyleCnt="0"/>
      <dgm:spPr/>
    </dgm:pt>
    <dgm:pt modelId="{606CE8B0-23DB-4705-ADD5-29F7B311F9DF}" type="pres">
      <dgm:prSet presAssocID="{8B9562E3-E6F4-49F9-B930-27D0AEB40AEB}" presName="thickLine" presStyleLbl="alignNode1" presStyleIdx="1" presStyleCnt="4"/>
      <dgm:spPr/>
    </dgm:pt>
    <dgm:pt modelId="{C95E657C-3465-4508-B779-290DB31B71BD}" type="pres">
      <dgm:prSet presAssocID="{8B9562E3-E6F4-49F9-B930-27D0AEB40AEB}" presName="horz1" presStyleCnt="0"/>
      <dgm:spPr/>
    </dgm:pt>
    <dgm:pt modelId="{37953E97-330A-4B27-AAF1-A45CFF917B05}" type="pres">
      <dgm:prSet presAssocID="{8B9562E3-E6F4-49F9-B930-27D0AEB40AEB}" presName="tx1" presStyleLbl="revTx" presStyleIdx="1" presStyleCnt="4"/>
      <dgm:spPr/>
    </dgm:pt>
    <dgm:pt modelId="{AB3F1929-EB54-4913-8DE8-2A674603D46C}" type="pres">
      <dgm:prSet presAssocID="{8B9562E3-E6F4-49F9-B930-27D0AEB40AEB}" presName="vert1" presStyleCnt="0"/>
      <dgm:spPr/>
    </dgm:pt>
    <dgm:pt modelId="{BADC56D2-FCE7-4BB5-B063-720A24591DAC}" type="pres">
      <dgm:prSet presAssocID="{6A6D5C45-9C3D-4CE5-943B-C449D41995CA}" presName="thickLine" presStyleLbl="alignNode1" presStyleIdx="2" presStyleCnt="4"/>
      <dgm:spPr/>
    </dgm:pt>
    <dgm:pt modelId="{ABFFFE76-061C-4023-9134-7CBF17A525C8}" type="pres">
      <dgm:prSet presAssocID="{6A6D5C45-9C3D-4CE5-943B-C449D41995CA}" presName="horz1" presStyleCnt="0"/>
      <dgm:spPr/>
    </dgm:pt>
    <dgm:pt modelId="{8F1DF38B-BD0A-4BD6-A87F-0D7D9C6D5E1D}" type="pres">
      <dgm:prSet presAssocID="{6A6D5C45-9C3D-4CE5-943B-C449D41995CA}" presName="tx1" presStyleLbl="revTx" presStyleIdx="2" presStyleCnt="4"/>
      <dgm:spPr/>
    </dgm:pt>
    <dgm:pt modelId="{5E79934B-3920-4C71-B645-89B0E7B01E82}" type="pres">
      <dgm:prSet presAssocID="{6A6D5C45-9C3D-4CE5-943B-C449D41995CA}" presName="vert1" presStyleCnt="0"/>
      <dgm:spPr/>
    </dgm:pt>
    <dgm:pt modelId="{DC2DBEA9-6579-40DC-862E-3A4F6C6647BD}" type="pres">
      <dgm:prSet presAssocID="{71354C4A-2E48-4CD8-8E6E-CF7C2A7D59A1}" presName="thickLine" presStyleLbl="alignNode1" presStyleIdx="3" presStyleCnt="4"/>
      <dgm:spPr/>
    </dgm:pt>
    <dgm:pt modelId="{61AEDF69-E5D6-45C0-82D2-5EF7609902CE}" type="pres">
      <dgm:prSet presAssocID="{71354C4A-2E48-4CD8-8E6E-CF7C2A7D59A1}" presName="horz1" presStyleCnt="0"/>
      <dgm:spPr/>
    </dgm:pt>
    <dgm:pt modelId="{13CC6AEE-6338-4BB1-BAC8-CFA9E1955FF9}" type="pres">
      <dgm:prSet presAssocID="{71354C4A-2E48-4CD8-8E6E-CF7C2A7D59A1}" presName="tx1" presStyleLbl="revTx" presStyleIdx="3" presStyleCnt="4"/>
      <dgm:spPr/>
    </dgm:pt>
    <dgm:pt modelId="{5F9D958F-74B0-4F86-9735-C4324A0187E8}" type="pres">
      <dgm:prSet presAssocID="{71354C4A-2E48-4CD8-8E6E-CF7C2A7D59A1}" presName="vert1" presStyleCnt="0"/>
      <dgm:spPr/>
    </dgm:pt>
  </dgm:ptLst>
  <dgm:cxnLst>
    <dgm:cxn modelId="{53A20A1E-6837-4F90-B18A-7A93F830BD32}" type="presOf" srcId="{71354C4A-2E48-4CD8-8E6E-CF7C2A7D59A1}" destId="{13CC6AEE-6338-4BB1-BAC8-CFA9E1955FF9}" srcOrd="0" destOrd="0" presId="urn:microsoft.com/office/officeart/2008/layout/LinedList"/>
    <dgm:cxn modelId="{9B23A44F-EC13-499B-A634-CFFC46735F19}" type="presOf" srcId="{8B9562E3-E6F4-49F9-B930-27D0AEB40AEB}" destId="{37953E97-330A-4B27-AAF1-A45CFF917B05}" srcOrd="0" destOrd="0" presId="urn:microsoft.com/office/officeart/2008/layout/LinedList"/>
    <dgm:cxn modelId="{C95DA774-84AE-4E93-917F-DFDB064F573C}" type="presOf" srcId="{ED97FC79-E8D3-4205-8645-DD2635DA6A41}" destId="{81BD83DF-FBC5-4E11-A37A-579CE0F9C1F1}" srcOrd="0" destOrd="0" presId="urn:microsoft.com/office/officeart/2008/layout/LinedList"/>
    <dgm:cxn modelId="{60D78A75-8916-4FA7-BC22-4A3693A59288}" srcId="{3760411D-30AB-41D9-AB14-D6AF24C8FA50}" destId="{71354C4A-2E48-4CD8-8E6E-CF7C2A7D59A1}" srcOrd="3" destOrd="0" parTransId="{BF3F6420-C1E9-4422-88CF-89EF003BB1EF}" sibTransId="{7756978E-11C3-4895-B5AA-74221E8CAA4F}"/>
    <dgm:cxn modelId="{BD4EB255-6A9C-4425-A34D-EB7AEEB37216}" srcId="{3760411D-30AB-41D9-AB14-D6AF24C8FA50}" destId="{8B9562E3-E6F4-49F9-B930-27D0AEB40AEB}" srcOrd="1" destOrd="0" parTransId="{0061CDB1-C996-42E7-81F3-B1535633E764}" sibTransId="{479BA3B9-FB4A-46E7-80D3-6B66B4158D70}"/>
    <dgm:cxn modelId="{06AFE575-471E-475B-A8BA-4BC0ACD27637}" type="presOf" srcId="{6A6D5C45-9C3D-4CE5-943B-C449D41995CA}" destId="{8F1DF38B-BD0A-4BD6-A87F-0D7D9C6D5E1D}" srcOrd="0" destOrd="0" presId="urn:microsoft.com/office/officeart/2008/layout/LinedList"/>
    <dgm:cxn modelId="{75995DE3-0753-4228-A56F-0D30C51E454D}" srcId="{3760411D-30AB-41D9-AB14-D6AF24C8FA50}" destId="{ED97FC79-E8D3-4205-8645-DD2635DA6A41}" srcOrd="0" destOrd="0" parTransId="{092BD0C3-8BB4-4955-A2F0-CB09021AEAD5}" sibTransId="{C588F0DD-52B6-4B11-B558-AB169FFC51A1}"/>
    <dgm:cxn modelId="{514052EE-38BC-44EB-BA07-FE311D21C4A5}" type="presOf" srcId="{3760411D-30AB-41D9-AB14-D6AF24C8FA50}" destId="{CA12C582-6805-4904-81AC-5DD5AC2C7B63}" srcOrd="0" destOrd="0" presId="urn:microsoft.com/office/officeart/2008/layout/LinedList"/>
    <dgm:cxn modelId="{5FA396F5-A1DF-4F3C-9F87-A59BCF3FB933}" srcId="{3760411D-30AB-41D9-AB14-D6AF24C8FA50}" destId="{6A6D5C45-9C3D-4CE5-943B-C449D41995CA}" srcOrd="2" destOrd="0" parTransId="{42B562C5-64F0-4B97-9915-29A1A88CB893}" sibTransId="{58A9E539-8258-4681-BFBF-B3A18EFCAFDE}"/>
    <dgm:cxn modelId="{A40D5DE7-F978-47B7-B269-CA84CACFB973}" type="presParOf" srcId="{CA12C582-6805-4904-81AC-5DD5AC2C7B63}" destId="{E00548A9-42F1-4307-8489-62B8635F112F}" srcOrd="0" destOrd="0" presId="urn:microsoft.com/office/officeart/2008/layout/LinedList"/>
    <dgm:cxn modelId="{F6A71ED3-C1F5-4188-97B6-2E4C397CB43C}" type="presParOf" srcId="{CA12C582-6805-4904-81AC-5DD5AC2C7B63}" destId="{A68678CA-C969-4B44-BF4C-EE3ACFE32AF7}" srcOrd="1" destOrd="0" presId="urn:microsoft.com/office/officeart/2008/layout/LinedList"/>
    <dgm:cxn modelId="{FD9366FC-0418-4DD3-9514-63FAE32B3A47}" type="presParOf" srcId="{A68678CA-C969-4B44-BF4C-EE3ACFE32AF7}" destId="{81BD83DF-FBC5-4E11-A37A-579CE0F9C1F1}" srcOrd="0" destOrd="0" presId="urn:microsoft.com/office/officeart/2008/layout/LinedList"/>
    <dgm:cxn modelId="{7E01F658-BA97-4C33-B4F5-946FFE3DA1FC}" type="presParOf" srcId="{A68678CA-C969-4B44-BF4C-EE3ACFE32AF7}" destId="{5BB313B7-CE7F-4BF1-AEBB-571F157D8DAB}" srcOrd="1" destOrd="0" presId="urn:microsoft.com/office/officeart/2008/layout/LinedList"/>
    <dgm:cxn modelId="{D1A9A989-A985-46CE-99ED-9DC221423643}" type="presParOf" srcId="{CA12C582-6805-4904-81AC-5DD5AC2C7B63}" destId="{606CE8B0-23DB-4705-ADD5-29F7B311F9DF}" srcOrd="2" destOrd="0" presId="urn:microsoft.com/office/officeart/2008/layout/LinedList"/>
    <dgm:cxn modelId="{041620BE-A7F0-4125-B14D-3E8469F1D0A1}" type="presParOf" srcId="{CA12C582-6805-4904-81AC-5DD5AC2C7B63}" destId="{C95E657C-3465-4508-B779-290DB31B71BD}" srcOrd="3" destOrd="0" presId="urn:microsoft.com/office/officeart/2008/layout/LinedList"/>
    <dgm:cxn modelId="{34473257-43B8-4561-8BB2-CFE044546A6C}" type="presParOf" srcId="{C95E657C-3465-4508-B779-290DB31B71BD}" destId="{37953E97-330A-4B27-AAF1-A45CFF917B05}" srcOrd="0" destOrd="0" presId="urn:microsoft.com/office/officeart/2008/layout/LinedList"/>
    <dgm:cxn modelId="{929D5D72-AD60-41BF-941A-7C888F6753E0}" type="presParOf" srcId="{C95E657C-3465-4508-B779-290DB31B71BD}" destId="{AB3F1929-EB54-4913-8DE8-2A674603D46C}" srcOrd="1" destOrd="0" presId="urn:microsoft.com/office/officeart/2008/layout/LinedList"/>
    <dgm:cxn modelId="{91ED42E1-362C-430B-AA11-A9F9087350CB}" type="presParOf" srcId="{CA12C582-6805-4904-81AC-5DD5AC2C7B63}" destId="{BADC56D2-FCE7-4BB5-B063-720A24591DAC}" srcOrd="4" destOrd="0" presId="urn:microsoft.com/office/officeart/2008/layout/LinedList"/>
    <dgm:cxn modelId="{55096A54-8AEF-4449-9A4E-E47BD774078F}" type="presParOf" srcId="{CA12C582-6805-4904-81AC-5DD5AC2C7B63}" destId="{ABFFFE76-061C-4023-9134-7CBF17A525C8}" srcOrd="5" destOrd="0" presId="urn:microsoft.com/office/officeart/2008/layout/LinedList"/>
    <dgm:cxn modelId="{01A13C8D-A11F-4B13-B2BA-9EA57CC762F8}" type="presParOf" srcId="{ABFFFE76-061C-4023-9134-7CBF17A525C8}" destId="{8F1DF38B-BD0A-4BD6-A87F-0D7D9C6D5E1D}" srcOrd="0" destOrd="0" presId="urn:microsoft.com/office/officeart/2008/layout/LinedList"/>
    <dgm:cxn modelId="{A219E6DB-47F0-40E0-9671-4E6D16365AAC}" type="presParOf" srcId="{ABFFFE76-061C-4023-9134-7CBF17A525C8}" destId="{5E79934B-3920-4C71-B645-89B0E7B01E82}" srcOrd="1" destOrd="0" presId="urn:microsoft.com/office/officeart/2008/layout/LinedList"/>
    <dgm:cxn modelId="{4EC37C4B-EE96-4AE9-AAFB-2D4E9A76EA39}" type="presParOf" srcId="{CA12C582-6805-4904-81AC-5DD5AC2C7B63}" destId="{DC2DBEA9-6579-40DC-862E-3A4F6C6647BD}" srcOrd="6" destOrd="0" presId="urn:microsoft.com/office/officeart/2008/layout/LinedList"/>
    <dgm:cxn modelId="{EA2485EA-9C25-4B6B-8650-D158736432C8}" type="presParOf" srcId="{CA12C582-6805-4904-81AC-5DD5AC2C7B63}" destId="{61AEDF69-E5D6-45C0-82D2-5EF7609902CE}" srcOrd="7" destOrd="0" presId="urn:microsoft.com/office/officeart/2008/layout/LinedList"/>
    <dgm:cxn modelId="{15E71EA6-7DEF-4A6F-91DA-EFEDCA8A3557}" type="presParOf" srcId="{61AEDF69-E5D6-45C0-82D2-5EF7609902CE}" destId="{13CC6AEE-6338-4BB1-BAC8-CFA9E1955FF9}" srcOrd="0" destOrd="0" presId="urn:microsoft.com/office/officeart/2008/layout/LinedList"/>
    <dgm:cxn modelId="{9FB667A4-3CA7-4E66-9346-698BC2BF29AC}" type="presParOf" srcId="{61AEDF69-E5D6-45C0-82D2-5EF7609902CE}" destId="{5F9D958F-74B0-4F86-9735-C4324A0187E8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89051FB-3DEA-410B-8052-7F2C4AFBC7AD}" type="doc">
      <dgm:prSet loTypeId="urn:microsoft.com/office/officeart/2008/layout/LinedList" loCatId="list" qsTypeId="urn:microsoft.com/office/officeart/2005/8/quickstyle/simple3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C687820B-C55E-4031-AA2E-1E58D32033F0}">
      <dgm:prSet/>
      <dgm:spPr/>
      <dgm:t>
        <a:bodyPr/>
        <a:lstStyle/>
        <a:p>
          <a:r>
            <a:rPr lang="en-US" dirty="0"/>
            <a:t>Compensate Red Channel with Fraction of Green</a:t>
          </a:r>
        </a:p>
      </dgm:t>
    </dgm:pt>
    <dgm:pt modelId="{CD571218-4E4B-40BA-B3B1-31FC8DE85CFD}" type="parTrans" cxnId="{E06EB8A1-CAD9-448A-AF5F-A7D9ED48ED41}">
      <dgm:prSet/>
      <dgm:spPr/>
      <dgm:t>
        <a:bodyPr/>
        <a:lstStyle/>
        <a:p>
          <a:endParaRPr lang="en-US"/>
        </a:p>
      </dgm:t>
    </dgm:pt>
    <dgm:pt modelId="{96D6DB5C-9B8B-4BB3-817F-92D892B0CE64}" type="sibTrans" cxnId="{E06EB8A1-CAD9-448A-AF5F-A7D9ED48ED41}">
      <dgm:prSet/>
      <dgm:spPr/>
      <dgm:t>
        <a:bodyPr/>
        <a:lstStyle/>
        <a:p>
          <a:endParaRPr lang="en-US"/>
        </a:p>
      </dgm:t>
    </dgm:pt>
    <dgm:pt modelId="{A035757C-8B0D-4B02-83B3-78F0469F7B42}">
      <dgm:prSet/>
      <dgm:spPr/>
      <dgm:t>
        <a:bodyPr/>
        <a:lstStyle/>
        <a:p>
          <a:r>
            <a:rPr lang="en-US"/>
            <a:t>Primarily Compensate Heavily Attenuated Pixels</a:t>
          </a:r>
        </a:p>
      </dgm:t>
    </dgm:pt>
    <dgm:pt modelId="{90E2D7F9-2B12-4A96-9BC3-0BDB2AE8CF28}" type="parTrans" cxnId="{E4865EF2-44D9-41CE-9987-8460845F9A1A}">
      <dgm:prSet/>
      <dgm:spPr/>
      <dgm:t>
        <a:bodyPr/>
        <a:lstStyle/>
        <a:p>
          <a:endParaRPr lang="en-US"/>
        </a:p>
      </dgm:t>
    </dgm:pt>
    <dgm:pt modelId="{5E3BB414-8400-4354-972E-5C65FB1902B4}" type="sibTrans" cxnId="{E4865EF2-44D9-41CE-9987-8460845F9A1A}">
      <dgm:prSet/>
      <dgm:spPr/>
      <dgm:t>
        <a:bodyPr/>
        <a:lstStyle/>
        <a:p>
          <a:endParaRPr lang="en-US"/>
        </a:p>
      </dgm:t>
    </dgm:pt>
    <dgm:pt modelId="{398BF786-3964-47DD-A3AB-AD2A6594EE9B}" type="pres">
      <dgm:prSet presAssocID="{789051FB-3DEA-410B-8052-7F2C4AFBC7AD}" presName="vert0" presStyleCnt="0">
        <dgm:presLayoutVars>
          <dgm:dir/>
          <dgm:animOne val="branch"/>
          <dgm:animLvl val="lvl"/>
        </dgm:presLayoutVars>
      </dgm:prSet>
      <dgm:spPr/>
    </dgm:pt>
    <dgm:pt modelId="{C60F4DD2-D125-4D7B-ACE8-6BEC7CA5E23A}" type="pres">
      <dgm:prSet presAssocID="{C687820B-C55E-4031-AA2E-1E58D32033F0}" presName="thickLine" presStyleLbl="alignNode1" presStyleIdx="0" presStyleCnt="2"/>
      <dgm:spPr/>
    </dgm:pt>
    <dgm:pt modelId="{2580FCFC-FD86-4FB9-AC1E-F8B5ED473744}" type="pres">
      <dgm:prSet presAssocID="{C687820B-C55E-4031-AA2E-1E58D32033F0}" presName="horz1" presStyleCnt="0"/>
      <dgm:spPr/>
    </dgm:pt>
    <dgm:pt modelId="{E6946FF4-27C9-4951-8415-EF670DF4A227}" type="pres">
      <dgm:prSet presAssocID="{C687820B-C55E-4031-AA2E-1E58D32033F0}" presName="tx1" presStyleLbl="revTx" presStyleIdx="0" presStyleCnt="2"/>
      <dgm:spPr/>
    </dgm:pt>
    <dgm:pt modelId="{FCBBC832-9D42-407E-A865-8F3D4A493594}" type="pres">
      <dgm:prSet presAssocID="{C687820B-C55E-4031-AA2E-1E58D32033F0}" presName="vert1" presStyleCnt="0"/>
      <dgm:spPr/>
    </dgm:pt>
    <dgm:pt modelId="{F2E0E0D7-4691-4BF9-A256-364F65746645}" type="pres">
      <dgm:prSet presAssocID="{A035757C-8B0D-4B02-83B3-78F0469F7B42}" presName="thickLine" presStyleLbl="alignNode1" presStyleIdx="1" presStyleCnt="2"/>
      <dgm:spPr/>
    </dgm:pt>
    <dgm:pt modelId="{2D5ED9DC-33D2-49A5-9A68-F549F664FCF2}" type="pres">
      <dgm:prSet presAssocID="{A035757C-8B0D-4B02-83B3-78F0469F7B42}" presName="horz1" presStyleCnt="0"/>
      <dgm:spPr/>
    </dgm:pt>
    <dgm:pt modelId="{77922B0D-532C-4643-AC5B-E025EA73E0C2}" type="pres">
      <dgm:prSet presAssocID="{A035757C-8B0D-4B02-83B3-78F0469F7B42}" presName="tx1" presStyleLbl="revTx" presStyleIdx="1" presStyleCnt="2"/>
      <dgm:spPr/>
    </dgm:pt>
    <dgm:pt modelId="{135AFB10-3EEC-45BA-A433-B6C7AD5FF527}" type="pres">
      <dgm:prSet presAssocID="{A035757C-8B0D-4B02-83B3-78F0469F7B42}" presName="vert1" presStyleCnt="0"/>
      <dgm:spPr/>
    </dgm:pt>
  </dgm:ptLst>
  <dgm:cxnLst>
    <dgm:cxn modelId="{BB42D620-4606-4EE9-9660-1D9EA0E235AB}" type="presOf" srcId="{C687820B-C55E-4031-AA2E-1E58D32033F0}" destId="{E6946FF4-27C9-4951-8415-EF670DF4A227}" srcOrd="0" destOrd="0" presId="urn:microsoft.com/office/officeart/2008/layout/LinedList"/>
    <dgm:cxn modelId="{2668A660-FD64-44D3-846B-BD3D71AAC364}" type="presOf" srcId="{A035757C-8B0D-4B02-83B3-78F0469F7B42}" destId="{77922B0D-532C-4643-AC5B-E025EA73E0C2}" srcOrd="0" destOrd="0" presId="urn:microsoft.com/office/officeart/2008/layout/LinedList"/>
    <dgm:cxn modelId="{E06EB8A1-CAD9-448A-AF5F-A7D9ED48ED41}" srcId="{789051FB-3DEA-410B-8052-7F2C4AFBC7AD}" destId="{C687820B-C55E-4031-AA2E-1E58D32033F0}" srcOrd="0" destOrd="0" parTransId="{CD571218-4E4B-40BA-B3B1-31FC8DE85CFD}" sibTransId="{96D6DB5C-9B8B-4BB3-817F-92D892B0CE64}"/>
    <dgm:cxn modelId="{C2300BEE-8C84-4468-B9E5-EAFBD2446851}" type="presOf" srcId="{789051FB-3DEA-410B-8052-7F2C4AFBC7AD}" destId="{398BF786-3964-47DD-A3AB-AD2A6594EE9B}" srcOrd="0" destOrd="0" presId="urn:microsoft.com/office/officeart/2008/layout/LinedList"/>
    <dgm:cxn modelId="{E4865EF2-44D9-41CE-9987-8460845F9A1A}" srcId="{789051FB-3DEA-410B-8052-7F2C4AFBC7AD}" destId="{A035757C-8B0D-4B02-83B3-78F0469F7B42}" srcOrd="1" destOrd="0" parTransId="{90E2D7F9-2B12-4A96-9BC3-0BDB2AE8CF28}" sibTransId="{5E3BB414-8400-4354-972E-5C65FB1902B4}"/>
    <dgm:cxn modelId="{D28490E0-37C5-401F-9908-B01D1DCBEAEB}" type="presParOf" srcId="{398BF786-3964-47DD-A3AB-AD2A6594EE9B}" destId="{C60F4DD2-D125-4D7B-ACE8-6BEC7CA5E23A}" srcOrd="0" destOrd="0" presId="urn:microsoft.com/office/officeart/2008/layout/LinedList"/>
    <dgm:cxn modelId="{7A8E216A-E04A-44B7-8C50-79DC6D662F36}" type="presParOf" srcId="{398BF786-3964-47DD-A3AB-AD2A6594EE9B}" destId="{2580FCFC-FD86-4FB9-AC1E-F8B5ED473744}" srcOrd="1" destOrd="0" presId="urn:microsoft.com/office/officeart/2008/layout/LinedList"/>
    <dgm:cxn modelId="{661E855E-17D0-4949-9345-FE81FAD14B7C}" type="presParOf" srcId="{2580FCFC-FD86-4FB9-AC1E-F8B5ED473744}" destId="{E6946FF4-27C9-4951-8415-EF670DF4A227}" srcOrd="0" destOrd="0" presId="urn:microsoft.com/office/officeart/2008/layout/LinedList"/>
    <dgm:cxn modelId="{CEF4E79E-4C8B-4106-997B-5F3DAF93F0A5}" type="presParOf" srcId="{2580FCFC-FD86-4FB9-AC1E-F8B5ED473744}" destId="{FCBBC832-9D42-407E-A865-8F3D4A493594}" srcOrd="1" destOrd="0" presId="urn:microsoft.com/office/officeart/2008/layout/LinedList"/>
    <dgm:cxn modelId="{FEAA131E-8A13-48F2-B50F-551A94B1C86C}" type="presParOf" srcId="{398BF786-3964-47DD-A3AB-AD2A6594EE9B}" destId="{F2E0E0D7-4691-4BF9-A256-364F65746645}" srcOrd="2" destOrd="0" presId="urn:microsoft.com/office/officeart/2008/layout/LinedList"/>
    <dgm:cxn modelId="{1FB069C5-0BE8-4B3E-BCF6-E1CE5D36755F}" type="presParOf" srcId="{398BF786-3964-47DD-A3AB-AD2A6594EE9B}" destId="{2D5ED9DC-33D2-49A5-9A68-F549F664FCF2}" srcOrd="3" destOrd="0" presId="urn:microsoft.com/office/officeart/2008/layout/LinedList"/>
    <dgm:cxn modelId="{AF48A071-825C-4B19-9149-161C4E137A79}" type="presParOf" srcId="{2D5ED9DC-33D2-49A5-9A68-F549F664FCF2}" destId="{77922B0D-532C-4643-AC5B-E025EA73E0C2}" srcOrd="0" destOrd="0" presId="urn:microsoft.com/office/officeart/2008/layout/LinedList"/>
    <dgm:cxn modelId="{AB337B04-31EF-4E5C-BE69-E141F6DDFF8B}" type="presParOf" srcId="{2D5ED9DC-33D2-49A5-9A68-F549F664FCF2}" destId="{135AFB10-3EEC-45BA-A433-B6C7AD5FF527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1390B32-B0A4-47AD-B77A-C0A69B7E6C7A}" type="doc">
      <dgm:prSet loTypeId="urn:microsoft.com/office/officeart/2005/8/layout/target3" loCatId="relationship" qsTypeId="urn:microsoft.com/office/officeart/2005/8/quickstyle/simple1" qsCatId="simple" csTypeId="urn:microsoft.com/office/officeart/2005/8/colors/accent5_3" csCatId="accent5"/>
      <dgm:spPr/>
      <dgm:t>
        <a:bodyPr/>
        <a:lstStyle/>
        <a:p>
          <a:endParaRPr lang="en-US"/>
        </a:p>
      </dgm:t>
    </dgm:pt>
    <dgm:pt modelId="{5DF9F4CC-3106-4598-A9A8-F480C501C132}">
      <dgm:prSet/>
      <dgm:spPr/>
      <dgm:t>
        <a:bodyPr/>
        <a:lstStyle/>
        <a:p>
          <a:r>
            <a:rPr lang="en-US" dirty="0"/>
            <a:t>Gamma Correction and Unsharp Mask</a:t>
          </a:r>
        </a:p>
      </dgm:t>
    </dgm:pt>
    <dgm:pt modelId="{CA98E9F5-61D7-40E7-A252-2A80F898685C}" type="parTrans" cxnId="{9C291C82-BD80-41EA-9B4A-2045DD3D603C}">
      <dgm:prSet/>
      <dgm:spPr/>
      <dgm:t>
        <a:bodyPr/>
        <a:lstStyle/>
        <a:p>
          <a:endParaRPr lang="en-US"/>
        </a:p>
      </dgm:t>
    </dgm:pt>
    <dgm:pt modelId="{6742F24C-0D4F-4E0E-80C6-15AD021D7A86}" type="sibTrans" cxnId="{9C291C82-BD80-41EA-9B4A-2045DD3D603C}">
      <dgm:prSet/>
      <dgm:spPr/>
      <dgm:t>
        <a:bodyPr/>
        <a:lstStyle/>
        <a:p>
          <a:endParaRPr lang="en-US"/>
        </a:p>
      </dgm:t>
    </dgm:pt>
    <dgm:pt modelId="{6529EBC1-5F49-4599-A259-D2DDEF5548E5}">
      <dgm:prSet/>
      <dgm:spPr/>
      <dgm:t>
        <a:bodyPr/>
        <a:lstStyle/>
        <a:p>
          <a:r>
            <a:rPr lang="en-US"/>
            <a:t>Weight Map Calculation</a:t>
          </a:r>
        </a:p>
      </dgm:t>
    </dgm:pt>
    <dgm:pt modelId="{FA7796C2-36C1-43FC-9D23-FAF6A443EABF}" type="parTrans" cxnId="{7CBE7488-1750-4DC4-8177-A28EAD6AAA69}">
      <dgm:prSet/>
      <dgm:spPr/>
      <dgm:t>
        <a:bodyPr/>
        <a:lstStyle/>
        <a:p>
          <a:endParaRPr lang="en-US"/>
        </a:p>
      </dgm:t>
    </dgm:pt>
    <dgm:pt modelId="{C3FC36CD-F6AE-4A8F-B982-18DB5E7E4AEE}" type="sibTrans" cxnId="{7CBE7488-1750-4DC4-8177-A28EAD6AAA69}">
      <dgm:prSet/>
      <dgm:spPr/>
      <dgm:t>
        <a:bodyPr/>
        <a:lstStyle/>
        <a:p>
          <a:endParaRPr lang="en-US"/>
        </a:p>
      </dgm:t>
    </dgm:pt>
    <dgm:pt modelId="{DA1C9024-2FCD-4B02-B45B-A31E6FB076F8}">
      <dgm:prSet/>
      <dgm:spPr/>
      <dgm:t>
        <a:bodyPr/>
        <a:lstStyle/>
        <a:p>
          <a:r>
            <a:rPr lang="en-US"/>
            <a:t>Laplacian Contrast</a:t>
          </a:r>
        </a:p>
      </dgm:t>
    </dgm:pt>
    <dgm:pt modelId="{875D7FCB-0BEA-411C-9E32-55817D0E37C4}" type="parTrans" cxnId="{21B4474D-E2BB-45CE-A8CC-640FECAC7F3E}">
      <dgm:prSet/>
      <dgm:spPr/>
      <dgm:t>
        <a:bodyPr/>
        <a:lstStyle/>
        <a:p>
          <a:endParaRPr lang="en-US"/>
        </a:p>
      </dgm:t>
    </dgm:pt>
    <dgm:pt modelId="{A8079408-E3B4-4FC8-8A6C-CE5821945154}" type="sibTrans" cxnId="{21B4474D-E2BB-45CE-A8CC-640FECAC7F3E}">
      <dgm:prSet/>
      <dgm:spPr/>
      <dgm:t>
        <a:bodyPr/>
        <a:lstStyle/>
        <a:p>
          <a:endParaRPr lang="en-US"/>
        </a:p>
      </dgm:t>
    </dgm:pt>
    <dgm:pt modelId="{EC837DD7-B766-420B-BDC7-702C287BF670}">
      <dgm:prSet/>
      <dgm:spPr/>
      <dgm:t>
        <a:bodyPr/>
        <a:lstStyle/>
        <a:p>
          <a:r>
            <a:rPr lang="en-US"/>
            <a:t>Saliency</a:t>
          </a:r>
        </a:p>
      </dgm:t>
    </dgm:pt>
    <dgm:pt modelId="{39D9EB87-3A67-4B89-A305-CB48D8015099}" type="parTrans" cxnId="{A3AB5302-06D6-4566-BA8F-0F9125582147}">
      <dgm:prSet/>
      <dgm:spPr/>
      <dgm:t>
        <a:bodyPr/>
        <a:lstStyle/>
        <a:p>
          <a:endParaRPr lang="en-US"/>
        </a:p>
      </dgm:t>
    </dgm:pt>
    <dgm:pt modelId="{2807A0D1-268B-4FA6-90A6-28707A609F8A}" type="sibTrans" cxnId="{A3AB5302-06D6-4566-BA8F-0F9125582147}">
      <dgm:prSet/>
      <dgm:spPr/>
      <dgm:t>
        <a:bodyPr/>
        <a:lstStyle/>
        <a:p>
          <a:endParaRPr lang="en-US"/>
        </a:p>
      </dgm:t>
    </dgm:pt>
    <dgm:pt modelId="{9CD69ADE-BCB5-474B-8D8E-C4A9E2639A67}">
      <dgm:prSet/>
      <dgm:spPr/>
      <dgm:t>
        <a:bodyPr/>
        <a:lstStyle/>
        <a:p>
          <a:r>
            <a:rPr lang="en-US"/>
            <a:t>Saturation</a:t>
          </a:r>
        </a:p>
      </dgm:t>
    </dgm:pt>
    <dgm:pt modelId="{256AD76C-921C-4AB4-B581-27A9E78A01BE}" type="parTrans" cxnId="{61866128-AF53-4424-A4A0-09BD923FCC01}">
      <dgm:prSet/>
      <dgm:spPr/>
      <dgm:t>
        <a:bodyPr/>
        <a:lstStyle/>
        <a:p>
          <a:endParaRPr lang="en-US"/>
        </a:p>
      </dgm:t>
    </dgm:pt>
    <dgm:pt modelId="{1783DC92-A5DE-47BA-9496-5982522DC5D1}" type="sibTrans" cxnId="{61866128-AF53-4424-A4A0-09BD923FCC01}">
      <dgm:prSet/>
      <dgm:spPr/>
      <dgm:t>
        <a:bodyPr/>
        <a:lstStyle/>
        <a:p>
          <a:endParaRPr lang="en-US"/>
        </a:p>
      </dgm:t>
    </dgm:pt>
    <dgm:pt modelId="{D61410EA-E186-4BFA-B0E8-C389A06BF497}">
      <dgm:prSet/>
      <dgm:spPr/>
      <dgm:t>
        <a:bodyPr/>
        <a:lstStyle/>
        <a:p>
          <a:r>
            <a:rPr lang="en-US"/>
            <a:t>Multi-Scale Fusion</a:t>
          </a:r>
        </a:p>
      </dgm:t>
    </dgm:pt>
    <dgm:pt modelId="{2E995915-8392-4008-8DE0-45A679E88D75}" type="parTrans" cxnId="{6A10298F-E4CF-4F0F-880B-D6D02940AE79}">
      <dgm:prSet/>
      <dgm:spPr/>
      <dgm:t>
        <a:bodyPr/>
        <a:lstStyle/>
        <a:p>
          <a:endParaRPr lang="en-US"/>
        </a:p>
      </dgm:t>
    </dgm:pt>
    <dgm:pt modelId="{65345B5D-390A-4B2C-9A53-0329B013C01E}" type="sibTrans" cxnId="{6A10298F-E4CF-4F0F-880B-D6D02940AE79}">
      <dgm:prSet/>
      <dgm:spPr/>
      <dgm:t>
        <a:bodyPr/>
        <a:lstStyle/>
        <a:p>
          <a:endParaRPr lang="en-US"/>
        </a:p>
      </dgm:t>
    </dgm:pt>
    <dgm:pt modelId="{EEEE023F-4C42-4CA7-8696-126CE30E32E4}">
      <dgm:prSet/>
      <dgm:spPr/>
      <dgm:t>
        <a:bodyPr/>
        <a:lstStyle/>
        <a:p>
          <a:r>
            <a:rPr lang="en-US"/>
            <a:t>Laplacian Pyramid on Images</a:t>
          </a:r>
        </a:p>
      </dgm:t>
    </dgm:pt>
    <dgm:pt modelId="{1023D98D-FF2A-4454-8C37-4243BA8CD9C8}" type="parTrans" cxnId="{22C56124-4A65-4F78-98F9-7A628397662E}">
      <dgm:prSet/>
      <dgm:spPr/>
      <dgm:t>
        <a:bodyPr/>
        <a:lstStyle/>
        <a:p>
          <a:endParaRPr lang="en-US"/>
        </a:p>
      </dgm:t>
    </dgm:pt>
    <dgm:pt modelId="{0E4EC67D-2407-4A37-8FA9-C53A359E02E4}" type="sibTrans" cxnId="{22C56124-4A65-4F78-98F9-7A628397662E}">
      <dgm:prSet/>
      <dgm:spPr/>
      <dgm:t>
        <a:bodyPr/>
        <a:lstStyle/>
        <a:p>
          <a:endParaRPr lang="en-US"/>
        </a:p>
      </dgm:t>
    </dgm:pt>
    <dgm:pt modelId="{73597CF4-A1DD-4BCF-9782-E8F6A9D0329D}">
      <dgm:prSet/>
      <dgm:spPr/>
      <dgm:t>
        <a:bodyPr/>
        <a:lstStyle/>
        <a:p>
          <a:r>
            <a:rPr lang="en-US"/>
            <a:t>Gaussian Pyramid on Weight Maps</a:t>
          </a:r>
        </a:p>
      </dgm:t>
    </dgm:pt>
    <dgm:pt modelId="{1BC3E909-C457-4B74-8D31-D78AEBA3FFD7}" type="parTrans" cxnId="{F773C680-0DD4-479F-A1A7-7C93108A69B4}">
      <dgm:prSet/>
      <dgm:spPr/>
      <dgm:t>
        <a:bodyPr/>
        <a:lstStyle/>
        <a:p>
          <a:endParaRPr lang="en-US"/>
        </a:p>
      </dgm:t>
    </dgm:pt>
    <dgm:pt modelId="{92FC9DCB-AE68-458A-96AD-BD3FB425421E}" type="sibTrans" cxnId="{F773C680-0DD4-479F-A1A7-7C93108A69B4}">
      <dgm:prSet/>
      <dgm:spPr/>
      <dgm:t>
        <a:bodyPr/>
        <a:lstStyle/>
        <a:p>
          <a:endParaRPr lang="en-US"/>
        </a:p>
      </dgm:t>
    </dgm:pt>
    <dgm:pt modelId="{2980C86E-3B98-4EA7-8102-0D8B7D6B424D}" type="pres">
      <dgm:prSet presAssocID="{E1390B32-B0A4-47AD-B77A-C0A69B7E6C7A}" presName="Name0" presStyleCnt="0">
        <dgm:presLayoutVars>
          <dgm:chMax val="7"/>
          <dgm:dir/>
          <dgm:animLvl val="lvl"/>
          <dgm:resizeHandles val="exact"/>
        </dgm:presLayoutVars>
      </dgm:prSet>
      <dgm:spPr/>
    </dgm:pt>
    <dgm:pt modelId="{E28996B8-BA50-4B39-BFDE-A0AABD1688E2}" type="pres">
      <dgm:prSet presAssocID="{5DF9F4CC-3106-4598-A9A8-F480C501C132}" presName="circle1" presStyleLbl="node1" presStyleIdx="0" presStyleCnt="3"/>
      <dgm:spPr/>
    </dgm:pt>
    <dgm:pt modelId="{CB53D231-9DBD-4D23-9418-FFF30C1CEECA}" type="pres">
      <dgm:prSet presAssocID="{5DF9F4CC-3106-4598-A9A8-F480C501C132}" presName="space" presStyleCnt="0"/>
      <dgm:spPr/>
    </dgm:pt>
    <dgm:pt modelId="{39454D44-698D-4759-979E-1FA3211BC673}" type="pres">
      <dgm:prSet presAssocID="{5DF9F4CC-3106-4598-A9A8-F480C501C132}" presName="rect1" presStyleLbl="alignAcc1" presStyleIdx="0" presStyleCnt="3"/>
      <dgm:spPr/>
    </dgm:pt>
    <dgm:pt modelId="{D2264178-ADA9-4BDD-8307-EDF33F9C995C}" type="pres">
      <dgm:prSet presAssocID="{6529EBC1-5F49-4599-A259-D2DDEF5548E5}" presName="vertSpace2" presStyleLbl="node1" presStyleIdx="0" presStyleCnt="3"/>
      <dgm:spPr/>
    </dgm:pt>
    <dgm:pt modelId="{7FF15055-B6D3-411B-B819-732249BF77D4}" type="pres">
      <dgm:prSet presAssocID="{6529EBC1-5F49-4599-A259-D2DDEF5548E5}" presName="circle2" presStyleLbl="node1" presStyleIdx="1" presStyleCnt="3"/>
      <dgm:spPr/>
    </dgm:pt>
    <dgm:pt modelId="{752CFF11-571F-4953-8514-31B489560280}" type="pres">
      <dgm:prSet presAssocID="{6529EBC1-5F49-4599-A259-D2DDEF5548E5}" presName="rect2" presStyleLbl="alignAcc1" presStyleIdx="1" presStyleCnt="3"/>
      <dgm:spPr/>
    </dgm:pt>
    <dgm:pt modelId="{F6239C0A-E675-486B-AB45-74314288794D}" type="pres">
      <dgm:prSet presAssocID="{D61410EA-E186-4BFA-B0E8-C389A06BF497}" presName="vertSpace3" presStyleLbl="node1" presStyleIdx="1" presStyleCnt="3"/>
      <dgm:spPr/>
    </dgm:pt>
    <dgm:pt modelId="{DFA3F893-1C53-49DC-B7B7-ABAD86735651}" type="pres">
      <dgm:prSet presAssocID="{D61410EA-E186-4BFA-B0E8-C389A06BF497}" presName="circle3" presStyleLbl="node1" presStyleIdx="2" presStyleCnt="3"/>
      <dgm:spPr/>
    </dgm:pt>
    <dgm:pt modelId="{51D84636-E6CE-468B-8754-B680B37CCBF7}" type="pres">
      <dgm:prSet presAssocID="{D61410EA-E186-4BFA-B0E8-C389A06BF497}" presName="rect3" presStyleLbl="alignAcc1" presStyleIdx="2" presStyleCnt="3"/>
      <dgm:spPr/>
    </dgm:pt>
    <dgm:pt modelId="{BB2A0827-4003-4C53-87A5-18689CE13800}" type="pres">
      <dgm:prSet presAssocID="{5DF9F4CC-3106-4598-A9A8-F480C501C132}" presName="rect1ParTx" presStyleLbl="alignAcc1" presStyleIdx="2" presStyleCnt="3">
        <dgm:presLayoutVars>
          <dgm:chMax val="1"/>
          <dgm:bulletEnabled val="1"/>
        </dgm:presLayoutVars>
      </dgm:prSet>
      <dgm:spPr/>
    </dgm:pt>
    <dgm:pt modelId="{3B68D18F-F560-4319-B61B-FAB933079453}" type="pres">
      <dgm:prSet presAssocID="{5DF9F4CC-3106-4598-A9A8-F480C501C132}" presName="rect1ChTx" presStyleLbl="alignAcc1" presStyleIdx="2" presStyleCnt="3">
        <dgm:presLayoutVars>
          <dgm:bulletEnabled val="1"/>
        </dgm:presLayoutVars>
      </dgm:prSet>
      <dgm:spPr/>
    </dgm:pt>
    <dgm:pt modelId="{F3E7A725-843E-4AEE-8131-42F2A7976B26}" type="pres">
      <dgm:prSet presAssocID="{6529EBC1-5F49-4599-A259-D2DDEF5548E5}" presName="rect2ParTx" presStyleLbl="alignAcc1" presStyleIdx="2" presStyleCnt="3">
        <dgm:presLayoutVars>
          <dgm:chMax val="1"/>
          <dgm:bulletEnabled val="1"/>
        </dgm:presLayoutVars>
      </dgm:prSet>
      <dgm:spPr/>
    </dgm:pt>
    <dgm:pt modelId="{B8CBF70C-24E2-4079-ADF9-A563F02DF2DD}" type="pres">
      <dgm:prSet presAssocID="{6529EBC1-5F49-4599-A259-D2DDEF5548E5}" presName="rect2ChTx" presStyleLbl="alignAcc1" presStyleIdx="2" presStyleCnt="3">
        <dgm:presLayoutVars>
          <dgm:bulletEnabled val="1"/>
        </dgm:presLayoutVars>
      </dgm:prSet>
      <dgm:spPr/>
    </dgm:pt>
    <dgm:pt modelId="{61EF06B9-3F05-48FF-BE00-65C1C301F6B7}" type="pres">
      <dgm:prSet presAssocID="{D61410EA-E186-4BFA-B0E8-C389A06BF497}" presName="rect3ParTx" presStyleLbl="alignAcc1" presStyleIdx="2" presStyleCnt="3">
        <dgm:presLayoutVars>
          <dgm:chMax val="1"/>
          <dgm:bulletEnabled val="1"/>
        </dgm:presLayoutVars>
      </dgm:prSet>
      <dgm:spPr/>
    </dgm:pt>
    <dgm:pt modelId="{DB1DE5F5-33C8-45F1-9239-06ED871DFA41}" type="pres">
      <dgm:prSet presAssocID="{D61410EA-E186-4BFA-B0E8-C389A06BF497}" presName="rect3ChTx" presStyleLbl="alignAcc1" presStyleIdx="2" presStyleCnt="3">
        <dgm:presLayoutVars>
          <dgm:bulletEnabled val="1"/>
        </dgm:presLayoutVars>
      </dgm:prSet>
      <dgm:spPr/>
    </dgm:pt>
  </dgm:ptLst>
  <dgm:cxnLst>
    <dgm:cxn modelId="{A3AB5302-06D6-4566-BA8F-0F9125582147}" srcId="{6529EBC1-5F49-4599-A259-D2DDEF5548E5}" destId="{EC837DD7-B766-420B-BDC7-702C287BF670}" srcOrd="1" destOrd="0" parTransId="{39D9EB87-3A67-4B89-A305-CB48D8015099}" sibTransId="{2807A0D1-268B-4FA6-90A6-28707A609F8A}"/>
    <dgm:cxn modelId="{11900317-BAA0-4026-A7EE-B6BF740776D1}" type="presOf" srcId="{DA1C9024-2FCD-4B02-B45B-A31E6FB076F8}" destId="{B8CBF70C-24E2-4079-ADF9-A563F02DF2DD}" srcOrd="0" destOrd="0" presId="urn:microsoft.com/office/officeart/2005/8/layout/target3"/>
    <dgm:cxn modelId="{22C56124-4A65-4F78-98F9-7A628397662E}" srcId="{D61410EA-E186-4BFA-B0E8-C389A06BF497}" destId="{EEEE023F-4C42-4CA7-8696-126CE30E32E4}" srcOrd="0" destOrd="0" parTransId="{1023D98D-FF2A-4454-8C37-4243BA8CD9C8}" sibTransId="{0E4EC67D-2407-4A37-8FA9-C53A359E02E4}"/>
    <dgm:cxn modelId="{61866128-AF53-4424-A4A0-09BD923FCC01}" srcId="{6529EBC1-5F49-4599-A259-D2DDEF5548E5}" destId="{9CD69ADE-BCB5-474B-8D8E-C4A9E2639A67}" srcOrd="2" destOrd="0" parTransId="{256AD76C-921C-4AB4-B581-27A9E78A01BE}" sibTransId="{1783DC92-A5DE-47BA-9496-5982522DC5D1}"/>
    <dgm:cxn modelId="{4F22FC3C-B31F-4C9D-8FC2-B14C814E3A3C}" type="presOf" srcId="{EEEE023F-4C42-4CA7-8696-126CE30E32E4}" destId="{DB1DE5F5-33C8-45F1-9239-06ED871DFA41}" srcOrd="0" destOrd="0" presId="urn:microsoft.com/office/officeart/2005/8/layout/target3"/>
    <dgm:cxn modelId="{8407F863-A4F9-403F-817D-2642015197E3}" type="presOf" srcId="{E1390B32-B0A4-47AD-B77A-C0A69B7E6C7A}" destId="{2980C86E-3B98-4EA7-8102-0D8B7D6B424D}" srcOrd="0" destOrd="0" presId="urn:microsoft.com/office/officeart/2005/8/layout/target3"/>
    <dgm:cxn modelId="{A4AF1D4A-6FA1-4B63-BE02-B2060037D7D1}" type="presOf" srcId="{6529EBC1-5F49-4599-A259-D2DDEF5548E5}" destId="{752CFF11-571F-4953-8514-31B489560280}" srcOrd="0" destOrd="0" presId="urn:microsoft.com/office/officeart/2005/8/layout/target3"/>
    <dgm:cxn modelId="{5FC45A4C-411B-42A2-8CC1-57000C9C6B01}" type="presOf" srcId="{5DF9F4CC-3106-4598-A9A8-F480C501C132}" destId="{BB2A0827-4003-4C53-87A5-18689CE13800}" srcOrd="1" destOrd="0" presId="urn:microsoft.com/office/officeart/2005/8/layout/target3"/>
    <dgm:cxn modelId="{21B4474D-E2BB-45CE-A8CC-640FECAC7F3E}" srcId="{6529EBC1-5F49-4599-A259-D2DDEF5548E5}" destId="{DA1C9024-2FCD-4B02-B45B-A31E6FB076F8}" srcOrd="0" destOrd="0" parTransId="{875D7FCB-0BEA-411C-9E32-55817D0E37C4}" sibTransId="{A8079408-E3B4-4FC8-8A6C-CE5821945154}"/>
    <dgm:cxn modelId="{463B7C78-5B49-48B6-BD05-9FC550AACFB9}" type="presOf" srcId="{9CD69ADE-BCB5-474B-8D8E-C4A9E2639A67}" destId="{B8CBF70C-24E2-4079-ADF9-A563F02DF2DD}" srcOrd="0" destOrd="2" presId="urn:microsoft.com/office/officeart/2005/8/layout/target3"/>
    <dgm:cxn modelId="{3A1A0C7A-5D21-46DC-9B80-CE0105115AD5}" type="presOf" srcId="{D61410EA-E186-4BFA-B0E8-C389A06BF497}" destId="{61EF06B9-3F05-48FF-BE00-65C1C301F6B7}" srcOrd="1" destOrd="0" presId="urn:microsoft.com/office/officeart/2005/8/layout/target3"/>
    <dgm:cxn modelId="{F773C680-0DD4-479F-A1A7-7C93108A69B4}" srcId="{D61410EA-E186-4BFA-B0E8-C389A06BF497}" destId="{73597CF4-A1DD-4BCF-9782-E8F6A9D0329D}" srcOrd="1" destOrd="0" parTransId="{1BC3E909-C457-4B74-8D31-D78AEBA3FFD7}" sibTransId="{92FC9DCB-AE68-458A-96AD-BD3FB425421E}"/>
    <dgm:cxn modelId="{9C291C82-BD80-41EA-9B4A-2045DD3D603C}" srcId="{E1390B32-B0A4-47AD-B77A-C0A69B7E6C7A}" destId="{5DF9F4CC-3106-4598-A9A8-F480C501C132}" srcOrd="0" destOrd="0" parTransId="{CA98E9F5-61D7-40E7-A252-2A80F898685C}" sibTransId="{6742F24C-0D4F-4E0E-80C6-15AD021D7A86}"/>
    <dgm:cxn modelId="{7CBE7488-1750-4DC4-8177-A28EAD6AAA69}" srcId="{E1390B32-B0A4-47AD-B77A-C0A69B7E6C7A}" destId="{6529EBC1-5F49-4599-A259-D2DDEF5548E5}" srcOrd="1" destOrd="0" parTransId="{FA7796C2-36C1-43FC-9D23-FAF6A443EABF}" sibTransId="{C3FC36CD-F6AE-4A8F-B982-18DB5E7E4AEE}"/>
    <dgm:cxn modelId="{6A10298F-E4CF-4F0F-880B-D6D02940AE79}" srcId="{E1390B32-B0A4-47AD-B77A-C0A69B7E6C7A}" destId="{D61410EA-E186-4BFA-B0E8-C389A06BF497}" srcOrd="2" destOrd="0" parTransId="{2E995915-8392-4008-8DE0-45A679E88D75}" sibTransId="{65345B5D-390A-4B2C-9A53-0329B013C01E}"/>
    <dgm:cxn modelId="{D1F5B6A4-F9B0-433F-8226-F11CD078C71D}" type="presOf" srcId="{D61410EA-E186-4BFA-B0E8-C389A06BF497}" destId="{51D84636-E6CE-468B-8754-B680B37CCBF7}" srcOrd="0" destOrd="0" presId="urn:microsoft.com/office/officeart/2005/8/layout/target3"/>
    <dgm:cxn modelId="{6C62AEAC-5FF4-44BD-B813-CA449CB42592}" type="presOf" srcId="{73597CF4-A1DD-4BCF-9782-E8F6A9D0329D}" destId="{DB1DE5F5-33C8-45F1-9239-06ED871DFA41}" srcOrd="0" destOrd="1" presId="urn:microsoft.com/office/officeart/2005/8/layout/target3"/>
    <dgm:cxn modelId="{3C8CF4AC-6E9B-4A1D-A447-099C849424AA}" type="presOf" srcId="{6529EBC1-5F49-4599-A259-D2DDEF5548E5}" destId="{F3E7A725-843E-4AEE-8131-42F2A7976B26}" srcOrd="1" destOrd="0" presId="urn:microsoft.com/office/officeart/2005/8/layout/target3"/>
    <dgm:cxn modelId="{BFF193D1-9BF0-4379-BA0B-F09ABA864AC6}" type="presOf" srcId="{5DF9F4CC-3106-4598-A9A8-F480C501C132}" destId="{39454D44-698D-4759-979E-1FA3211BC673}" srcOrd="0" destOrd="0" presId="urn:microsoft.com/office/officeart/2005/8/layout/target3"/>
    <dgm:cxn modelId="{B11621E9-5A44-42C0-8D14-7C588BEC66FF}" type="presOf" srcId="{EC837DD7-B766-420B-BDC7-702C287BF670}" destId="{B8CBF70C-24E2-4079-ADF9-A563F02DF2DD}" srcOrd="0" destOrd="1" presId="urn:microsoft.com/office/officeart/2005/8/layout/target3"/>
    <dgm:cxn modelId="{291AF556-6984-47B6-8CA1-C87E76290CF1}" type="presParOf" srcId="{2980C86E-3B98-4EA7-8102-0D8B7D6B424D}" destId="{E28996B8-BA50-4B39-BFDE-A0AABD1688E2}" srcOrd="0" destOrd="0" presId="urn:microsoft.com/office/officeart/2005/8/layout/target3"/>
    <dgm:cxn modelId="{5F56D95C-6472-4A46-A855-A6B6DDFF8543}" type="presParOf" srcId="{2980C86E-3B98-4EA7-8102-0D8B7D6B424D}" destId="{CB53D231-9DBD-4D23-9418-FFF30C1CEECA}" srcOrd="1" destOrd="0" presId="urn:microsoft.com/office/officeart/2005/8/layout/target3"/>
    <dgm:cxn modelId="{153560A2-9156-4AB1-A870-68027A124B8A}" type="presParOf" srcId="{2980C86E-3B98-4EA7-8102-0D8B7D6B424D}" destId="{39454D44-698D-4759-979E-1FA3211BC673}" srcOrd="2" destOrd="0" presId="urn:microsoft.com/office/officeart/2005/8/layout/target3"/>
    <dgm:cxn modelId="{294BA64B-066A-4166-BCCE-8C4A23F5998E}" type="presParOf" srcId="{2980C86E-3B98-4EA7-8102-0D8B7D6B424D}" destId="{D2264178-ADA9-4BDD-8307-EDF33F9C995C}" srcOrd="3" destOrd="0" presId="urn:microsoft.com/office/officeart/2005/8/layout/target3"/>
    <dgm:cxn modelId="{54149AE4-D27B-47B6-B788-A6D02CCE484B}" type="presParOf" srcId="{2980C86E-3B98-4EA7-8102-0D8B7D6B424D}" destId="{7FF15055-B6D3-411B-B819-732249BF77D4}" srcOrd="4" destOrd="0" presId="urn:microsoft.com/office/officeart/2005/8/layout/target3"/>
    <dgm:cxn modelId="{A2D4167B-F5CF-4049-8372-00B5D9D798B6}" type="presParOf" srcId="{2980C86E-3B98-4EA7-8102-0D8B7D6B424D}" destId="{752CFF11-571F-4953-8514-31B489560280}" srcOrd="5" destOrd="0" presId="urn:microsoft.com/office/officeart/2005/8/layout/target3"/>
    <dgm:cxn modelId="{BF96DE82-6CFD-4A62-BC94-5DBE8FD00375}" type="presParOf" srcId="{2980C86E-3B98-4EA7-8102-0D8B7D6B424D}" destId="{F6239C0A-E675-486B-AB45-74314288794D}" srcOrd="6" destOrd="0" presId="urn:microsoft.com/office/officeart/2005/8/layout/target3"/>
    <dgm:cxn modelId="{EBE9DFC7-91D3-44D1-8E9E-14973DF60325}" type="presParOf" srcId="{2980C86E-3B98-4EA7-8102-0D8B7D6B424D}" destId="{DFA3F893-1C53-49DC-B7B7-ABAD86735651}" srcOrd="7" destOrd="0" presId="urn:microsoft.com/office/officeart/2005/8/layout/target3"/>
    <dgm:cxn modelId="{4E6F3303-E5BF-4E19-801D-AD604465EA14}" type="presParOf" srcId="{2980C86E-3B98-4EA7-8102-0D8B7D6B424D}" destId="{51D84636-E6CE-468B-8754-B680B37CCBF7}" srcOrd="8" destOrd="0" presId="urn:microsoft.com/office/officeart/2005/8/layout/target3"/>
    <dgm:cxn modelId="{41160230-0BBA-4BC8-9EA7-1EB4224BD22D}" type="presParOf" srcId="{2980C86E-3B98-4EA7-8102-0D8B7D6B424D}" destId="{BB2A0827-4003-4C53-87A5-18689CE13800}" srcOrd="9" destOrd="0" presId="urn:microsoft.com/office/officeart/2005/8/layout/target3"/>
    <dgm:cxn modelId="{988C9B23-29EA-4EF1-A0B0-9FD43247AE17}" type="presParOf" srcId="{2980C86E-3B98-4EA7-8102-0D8B7D6B424D}" destId="{3B68D18F-F560-4319-B61B-FAB933079453}" srcOrd="10" destOrd="0" presId="urn:microsoft.com/office/officeart/2005/8/layout/target3"/>
    <dgm:cxn modelId="{25166830-32AB-49C6-9DA4-26188A4FFD54}" type="presParOf" srcId="{2980C86E-3B98-4EA7-8102-0D8B7D6B424D}" destId="{F3E7A725-843E-4AEE-8131-42F2A7976B26}" srcOrd="11" destOrd="0" presId="urn:microsoft.com/office/officeart/2005/8/layout/target3"/>
    <dgm:cxn modelId="{8CB45B57-AA0F-4289-9296-8BA8AA8FEC6F}" type="presParOf" srcId="{2980C86E-3B98-4EA7-8102-0D8B7D6B424D}" destId="{B8CBF70C-24E2-4079-ADF9-A563F02DF2DD}" srcOrd="12" destOrd="0" presId="urn:microsoft.com/office/officeart/2005/8/layout/target3"/>
    <dgm:cxn modelId="{7EE1950B-A650-4BE2-8569-24775C4D7A22}" type="presParOf" srcId="{2980C86E-3B98-4EA7-8102-0D8B7D6B424D}" destId="{61EF06B9-3F05-48FF-BE00-65C1C301F6B7}" srcOrd="13" destOrd="0" presId="urn:microsoft.com/office/officeart/2005/8/layout/target3"/>
    <dgm:cxn modelId="{28DFCB93-B838-4289-9D8A-D5206751AE97}" type="presParOf" srcId="{2980C86E-3B98-4EA7-8102-0D8B7D6B424D}" destId="{DB1DE5F5-33C8-45F1-9239-06ED871DFA41}" srcOrd="14" destOrd="0" presId="urn:microsoft.com/office/officeart/2005/8/layout/target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5D2619B-0B2F-40BC-854C-229DF3847110}" type="doc">
      <dgm:prSet loTypeId="urn:microsoft.com/office/officeart/2005/8/layout/vList2" loCatId="list" qsTypeId="urn:microsoft.com/office/officeart/2005/8/quickstyle/simple5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D45C8F4D-1C29-4437-A6DB-EAEF48F32031}">
      <dgm:prSet/>
      <dgm:spPr/>
      <dgm:t>
        <a:bodyPr/>
        <a:lstStyle/>
        <a:p>
          <a:r>
            <a:rPr lang="en-US"/>
            <a:t>Works well with high resolution images</a:t>
          </a:r>
        </a:p>
      </dgm:t>
    </dgm:pt>
    <dgm:pt modelId="{94B40519-903F-4A98-9539-6E55E9D93D2E}" type="parTrans" cxnId="{D8BA27BB-1340-407F-A4BB-579933BE5071}">
      <dgm:prSet/>
      <dgm:spPr/>
      <dgm:t>
        <a:bodyPr/>
        <a:lstStyle/>
        <a:p>
          <a:endParaRPr lang="en-US"/>
        </a:p>
      </dgm:t>
    </dgm:pt>
    <dgm:pt modelId="{E8F2B59B-2D9F-4CAB-9F5E-C9BEC56F60D2}" type="sibTrans" cxnId="{D8BA27BB-1340-407F-A4BB-579933BE5071}">
      <dgm:prSet/>
      <dgm:spPr/>
      <dgm:t>
        <a:bodyPr/>
        <a:lstStyle/>
        <a:p>
          <a:endParaRPr lang="en-US"/>
        </a:p>
      </dgm:t>
    </dgm:pt>
    <dgm:pt modelId="{B2276F99-5D49-4F5B-89F8-611F4F29897C}">
      <dgm:prSet/>
      <dgm:spPr/>
      <dgm:t>
        <a:bodyPr/>
        <a:lstStyle/>
        <a:p>
          <a:r>
            <a:rPr lang="en-US"/>
            <a:t>Some parameter tweaking could improve aesthetics </a:t>
          </a:r>
        </a:p>
      </dgm:t>
    </dgm:pt>
    <dgm:pt modelId="{95043FBB-3D22-490B-8692-97B534919C57}" type="parTrans" cxnId="{E04F6DFA-7ADA-467D-831D-5A85A3030728}">
      <dgm:prSet/>
      <dgm:spPr/>
      <dgm:t>
        <a:bodyPr/>
        <a:lstStyle/>
        <a:p>
          <a:endParaRPr lang="en-US"/>
        </a:p>
      </dgm:t>
    </dgm:pt>
    <dgm:pt modelId="{D2596BF2-5C38-4378-B45B-ABDAF5560E8A}" type="sibTrans" cxnId="{E04F6DFA-7ADA-467D-831D-5A85A3030728}">
      <dgm:prSet/>
      <dgm:spPr/>
      <dgm:t>
        <a:bodyPr/>
        <a:lstStyle/>
        <a:p>
          <a:endParaRPr lang="en-US"/>
        </a:p>
      </dgm:t>
    </dgm:pt>
    <dgm:pt modelId="{C83E6DC2-02BC-45E6-B3E3-536AFA915C4D}">
      <dgm:prSet/>
      <dgm:spPr/>
      <dgm:t>
        <a:bodyPr/>
        <a:lstStyle/>
        <a:p>
          <a:r>
            <a:rPr lang="en-US"/>
            <a:t>Ours performed worse with human skin color</a:t>
          </a:r>
        </a:p>
      </dgm:t>
    </dgm:pt>
    <dgm:pt modelId="{E33EBD43-251E-4E35-A44A-A62ECD75106D}" type="parTrans" cxnId="{FD4FB134-FA70-451A-9001-90829D623755}">
      <dgm:prSet/>
      <dgm:spPr/>
      <dgm:t>
        <a:bodyPr/>
        <a:lstStyle/>
        <a:p>
          <a:endParaRPr lang="en-US"/>
        </a:p>
      </dgm:t>
    </dgm:pt>
    <dgm:pt modelId="{A94AE09C-04F8-42E3-809A-38C4A130ABAE}" type="sibTrans" cxnId="{FD4FB134-FA70-451A-9001-90829D623755}">
      <dgm:prSet/>
      <dgm:spPr/>
      <dgm:t>
        <a:bodyPr/>
        <a:lstStyle/>
        <a:p>
          <a:endParaRPr lang="en-US"/>
        </a:p>
      </dgm:t>
    </dgm:pt>
    <dgm:pt modelId="{5EC61867-A83B-4429-8124-EAB53DC8E657}" type="pres">
      <dgm:prSet presAssocID="{35D2619B-0B2F-40BC-854C-229DF3847110}" presName="linear" presStyleCnt="0">
        <dgm:presLayoutVars>
          <dgm:animLvl val="lvl"/>
          <dgm:resizeHandles val="exact"/>
        </dgm:presLayoutVars>
      </dgm:prSet>
      <dgm:spPr/>
    </dgm:pt>
    <dgm:pt modelId="{A941ECD9-4DE5-4E05-AE51-0A4E0E11C4A5}" type="pres">
      <dgm:prSet presAssocID="{D45C8F4D-1C29-4437-A6DB-EAEF48F32031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A904CF73-341C-40CC-8A47-7A3857432FF9}" type="pres">
      <dgm:prSet presAssocID="{E8F2B59B-2D9F-4CAB-9F5E-C9BEC56F60D2}" presName="spacer" presStyleCnt="0"/>
      <dgm:spPr/>
    </dgm:pt>
    <dgm:pt modelId="{99C58072-53CB-4C01-AAD5-8EBE0869880D}" type="pres">
      <dgm:prSet presAssocID="{B2276F99-5D49-4F5B-89F8-611F4F29897C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2FA132FD-E521-4C7F-A8B7-DF19D78E1934}" type="pres">
      <dgm:prSet presAssocID="{D2596BF2-5C38-4378-B45B-ABDAF5560E8A}" presName="spacer" presStyleCnt="0"/>
      <dgm:spPr/>
    </dgm:pt>
    <dgm:pt modelId="{67E6229A-F07D-4BED-98C9-85CD81ACE7F4}" type="pres">
      <dgm:prSet presAssocID="{C83E6DC2-02BC-45E6-B3E3-536AFA915C4D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08641020-671C-411E-AFF2-08A84A6BDC04}" type="presOf" srcId="{35D2619B-0B2F-40BC-854C-229DF3847110}" destId="{5EC61867-A83B-4429-8124-EAB53DC8E657}" srcOrd="0" destOrd="0" presId="urn:microsoft.com/office/officeart/2005/8/layout/vList2"/>
    <dgm:cxn modelId="{07D6B929-8C69-4F81-9427-140576D69772}" type="presOf" srcId="{C83E6DC2-02BC-45E6-B3E3-536AFA915C4D}" destId="{67E6229A-F07D-4BED-98C9-85CD81ACE7F4}" srcOrd="0" destOrd="0" presId="urn:microsoft.com/office/officeart/2005/8/layout/vList2"/>
    <dgm:cxn modelId="{E9BB6D30-3774-48B5-B3A8-90EC005FF10F}" type="presOf" srcId="{B2276F99-5D49-4F5B-89F8-611F4F29897C}" destId="{99C58072-53CB-4C01-AAD5-8EBE0869880D}" srcOrd="0" destOrd="0" presId="urn:microsoft.com/office/officeart/2005/8/layout/vList2"/>
    <dgm:cxn modelId="{FD4FB134-FA70-451A-9001-90829D623755}" srcId="{35D2619B-0B2F-40BC-854C-229DF3847110}" destId="{C83E6DC2-02BC-45E6-B3E3-536AFA915C4D}" srcOrd="2" destOrd="0" parTransId="{E33EBD43-251E-4E35-A44A-A62ECD75106D}" sibTransId="{A94AE09C-04F8-42E3-809A-38C4A130ABAE}"/>
    <dgm:cxn modelId="{D8BA27BB-1340-407F-A4BB-579933BE5071}" srcId="{35D2619B-0B2F-40BC-854C-229DF3847110}" destId="{D45C8F4D-1C29-4437-A6DB-EAEF48F32031}" srcOrd="0" destOrd="0" parTransId="{94B40519-903F-4A98-9539-6E55E9D93D2E}" sibTransId="{E8F2B59B-2D9F-4CAB-9F5E-C9BEC56F60D2}"/>
    <dgm:cxn modelId="{A83D75CC-7F2F-4984-AD73-177DEC9255CD}" type="presOf" srcId="{D45C8F4D-1C29-4437-A6DB-EAEF48F32031}" destId="{A941ECD9-4DE5-4E05-AE51-0A4E0E11C4A5}" srcOrd="0" destOrd="0" presId="urn:microsoft.com/office/officeart/2005/8/layout/vList2"/>
    <dgm:cxn modelId="{E04F6DFA-7ADA-467D-831D-5A85A3030728}" srcId="{35D2619B-0B2F-40BC-854C-229DF3847110}" destId="{B2276F99-5D49-4F5B-89F8-611F4F29897C}" srcOrd="1" destOrd="0" parTransId="{95043FBB-3D22-490B-8692-97B534919C57}" sibTransId="{D2596BF2-5C38-4378-B45B-ABDAF5560E8A}"/>
    <dgm:cxn modelId="{7D79DBC0-707D-419A-BE7F-BA930BC9BC73}" type="presParOf" srcId="{5EC61867-A83B-4429-8124-EAB53DC8E657}" destId="{A941ECD9-4DE5-4E05-AE51-0A4E0E11C4A5}" srcOrd="0" destOrd="0" presId="urn:microsoft.com/office/officeart/2005/8/layout/vList2"/>
    <dgm:cxn modelId="{93AB6488-5799-4B85-8B17-98F0B917C2D8}" type="presParOf" srcId="{5EC61867-A83B-4429-8124-EAB53DC8E657}" destId="{A904CF73-341C-40CC-8A47-7A3857432FF9}" srcOrd="1" destOrd="0" presId="urn:microsoft.com/office/officeart/2005/8/layout/vList2"/>
    <dgm:cxn modelId="{C25D5BFC-40A6-4F60-98DA-0E5DFE7B79AC}" type="presParOf" srcId="{5EC61867-A83B-4429-8124-EAB53DC8E657}" destId="{99C58072-53CB-4C01-AAD5-8EBE0869880D}" srcOrd="2" destOrd="0" presId="urn:microsoft.com/office/officeart/2005/8/layout/vList2"/>
    <dgm:cxn modelId="{F1C75C8D-CCCF-446A-B872-5A61E49377A3}" type="presParOf" srcId="{5EC61867-A83B-4429-8124-EAB53DC8E657}" destId="{2FA132FD-E521-4C7F-A8B7-DF19D78E1934}" srcOrd="3" destOrd="0" presId="urn:microsoft.com/office/officeart/2005/8/layout/vList2"/>
    <dgm:cxn modelId="{6C088594-947F-4093-BC31-4259346EDEEB}" type="presParOf" srcId="{5EC61867-A83B-4429-8124-EAB53DC8E657}" destId="{67E6229A-F07D-4BED-98C9-85CD81ACE7F4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0548A9-42F1-4307-8489-62B8635F112F}">
      <dsp:nvSpPr>
        <dsp:cNvPr id="0" name=""/>
        <dsp:cNvSpPr/>
      </dsp:nvSpPr>
      <dsp:spPr>
        <a:xfrm>
          <a:off x="0" y="0"/>
          <a:ext cx="6296297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81BD83DF-FBC5-4E11-A37A-579CE0F9C1F1}">
      <dsp:nvSpPr>
        <dsp:cNvPr id="0" name=""/>
        <dsp:cNvSpPr/>
      </dsp:nvSpPr>
      <dsp:spPr>
        <a:xfrm>
          <a:off x="0" y="0"/>
          <a:ext cx="6296297" cy="10005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7640" tIns="167640" rIns="167640" bIns="167640" numCol="1" spcCol="1270" anchor="t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 dirty="0"/>
            <a:t>Algorithm</a:t>
          </a:r>
        </a:p>
      </dsp:txBody>
      <dsp:txXfrm>
        <a:off x="0" y="0"/>
        <a:ext cx="6296297" cy="1000555"/>
      </dsp:txXfrm>
    </dsp:sp>
    <dsp:sp modelId="{606CE8B0-23DB-4705-ADD5-29F7B311F9DF}">
      <dsp:nvSpPr>
        <dsp:cNvPr id="0" name=""/>
        <dsp:cNvSpPr/>
      </dsp:nvSpPr>
      <dsp:spPr>
        <a:xfrm>
          <a:off x="0" y="1000555"/>
          <a:ext cx="6296297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37953E97-330A-4B27-AAF1-A45CFF917B05}">
      <dsp:nvSpPr>
        <dsp:cNvPr id="0" name=""/>
        <dsp:cNvSpPr/>
      </dsp:nvSpPr>
      <dsp:spPr>
        <a:xfrm>
          <a:off x="0" y="1000555"/>
          <a:ext cx="6296297" cy="10005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7640" tIns="167640" rIns="167640" bIns="167640" numCol="1" spcCol="1270" anchor="t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/>
            <a:t>Results</a:t>
          </a:r>
        </a:p>
      </dsp:txBody>
      <dsp:txXfrm>
        <a:off x="0" y="1000555"/>
        <a:ext cx="6296297" cy="1000555"/>
      </dsp:txXfrm>
    </dsp:sp>
    <dsp:sp modelId="{BADC56D2-FCE7-4BB5-B063-720A24591DAC}">
      <dsp:nvSpPr>
        <dsp:cNvPr id="0" name=""/>
        <dsp:cNvSpPr/>
      </dsp:nvSpPr>
      <dsp:spPr>
        <a:xfrm>
          <a:off x="0" y="2001110"/>
          <a:ext cx="6296297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8F1DF38B-BD0A-4BD6-A87F-0D7D9C6D5E1D}">
      <dsp:nvSpPr>
        <dsp:cNvPr id="0" name=""/>
        <dsp:cNvSpPr/>
      </dsp:nvSpPr>
      <dsp:spPr>
        <a:xfrm>
          <a:off x="0" y="2001110"/>
          <a:ext cx="6296297" cy="10005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7640" tIns="167640" rIns="167640" bIns="167640" numCol="1" spcCol="1270" anchor="t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 dirty="0"/>
            <a:t>Discussion and Comparison</a:t>
          </a:r>
        </a:p>
      </dsp:txBody>
      <dsp:txXfrm>
        <a:off x="0" y="2001110"/>
        <a:ext cx="6296297" cy="1000555"/>
      </dsp:txXfrm>
    </dsp:sp>
    <dsp:sp modelId="{DC2DBEA9-6579-40DC-862E-3A4F6C6647BD}">
      <dsp:nvSpPr>
        <dsp:cNvPr id="0" name=""/>
        <dsp:cNvSpPr/>
      </dsp:nvSpPr>
      <dsp:spPr>
        <a:xfrm>
          <a:off x="0" y="3001666"/>
          <a:ext cx="6296297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13CC6AEE-6338-4BB1-BAC8-CFA9E1955FF9}">
      <dsp:nvSpPr>
        <dsp:cNvPr id="0" name=""/>
        <dsp:cNvSpPr/>
      </dsp:nvSpPr>
      <dsp:spPr>
        <a:xfrm>
          <a:off x="0" y="3001666"/>
          <a:ext cx="6296297" cy="10005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7640" tIns="167640" rIns="167640" bIns="167640" numCol="1" spcCol="1270" anchor="t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 dirty="0"/>
            <a:t>Conclusions!</a:t>
          </a:r>
        </a:p>
      </dsp:txBody>
      <dsp:txXfrm>
        <a:off x="0" y="3001666"/>
        <a:ext cx="6296297" cy="100055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0F4DD2-D125-4D7B-ACE8-6BEC7CA5E23A}">
      <dsp:nvSpPr>
        <dsp:cNvPr id="0" name=""/>
        <dsp:cNvSpPr/>
      </dsp:nvSpPr>
      <dsp:spPr>
        <a:xfrm>
          <a:off x="0" y="0"/>
          <a:ext cx="6692748" cy="0"/>
        </a:xfrm>
        <a:prstGeom prst="lin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58000"/>
                <a:satMod val="108000"/>
                <a:lumMod val="11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81000"/>
                <a:satMod val="109000"/>
                <a:lumMod val="105000"/>
              </a:schemeClr>
            </a:gs>
          </a:gsLst>
          <a:lin ang="5040000" scaled="0"/>
        </a:gradFill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E6946FF4-27C9-4951-8415-EF670DF4A227}">
      <dsp:nvSpPr>
        <dsp:cNvPr id="0" name=""/>
        <dsp:cNvSpPr/>
      </dsp:nvSpPr>
      <dsp:spPr>
        <a:xfrm>
          <a:off x="0" y="0"/>
          <a:ext cx="6692748" cy="21275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880" tIns="182880" rIns="182880" bIns="182880" numCol="1" spcCol="1270" anchor="t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 dirty="0"/>
            <a:t>Compensate Red Channel with Fraction of Green</a:t>
          </a:r>
        </a:p>
      </dsp:txBody>
      <dsp:txXfrm>
        <a:off x="0" y="0"/>
        <a:ext cx="6692748" cy="2127511"/>
      </dsp:txXfrm>
    </dsp:sp>
    <dsp:sp modelId="{F2E0E0D7-4691-4BF9-A256-364F65746645}">
      <dsp:nvSpPr>
        <dsp:cNvPr id="0" name=""/>
        <dsp:cNvSpPr/>
      </dsp:nvSpPr>
      <dsp:spPr>
        <a:xfrm>
          <a:off x="0" y="2127511"/>
          <a:ext cx="6692748" cy="0"/>
        </a:xfrm>
        <a:prstGeom prst="line">
          <a:avLst/>
        </a:prstGeom>
        <a:gradFill rotWithShape="0">
          <a:gsLst>
            <a:gs pos="0">
              <a:schemeClr val="accent5">
                <a:hueOff val="-3308557"/>
                <a:satOff val="-17770"/>
                <a:lumOff val="6078"/>
                <a:alphaOff val="0"/>
                <a:tint val="58000"/>
                <a:satMod val="108000"/>
                <a:lumMod val="110000"/>
              </a:schemeClr>
            </a:gs>
            <a:gs pos="100000">
              <a:schemeClr val="accent5">
                <a:hueOff val="-3308557"/>
                <a:satOff val="-17770"/>
                <a:lumOff val="6078"/>
                <a:alphaOff val="0"/>
                <a:tint val="81000"/>
                <a:satMod val="109000"/>
                <a:lumMod val="105000"/>
              </a:schemeClr>
            </a:gs>
          </a:gsLst>
          <a:lin ang="5040000" scaled="0"/>
        </a:gradFill>
        <a:ln w="9525" cap="flat" cmpd="sng" algn="ctr">
          <a:solidFill>
            <a:schemeClr val="accent5">
              <a:hueOff val="-3308557"/>
              <a:satOff val="-17770"/>
              <a:lumOff val="6078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77922B0D-532C-4643-AC5B-E025EA73E0C2}">
      <dsp:nvSpPr>
        <dsp:cNvPr id="0" name=""/>
        <dsp:cNvSpPr/>
      </dsp:nvSpPr>
      <dsp:spPr>
        <a:xfrm>
          <a:off x="0" y="2127511"/>
          <a:ext cx="6692748" cy="21275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880" tIns="182880" rIns="182880" bIns="182880" numCol="1" spcCol="1270" anchor="t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Primarily Compensate Heavily Attenuated Pixels</a:t>
          </a:r>
        </a:p>
      </dsp:txBody>
      <dsp:txXfrm>
        <a:off x="0" y="2127511"/>
        <a:ext cx="6692748" cy="212751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8996B8-BA50-4B39-BFDE-A0AABD1688E2}">
      <dsp:nvSpPr>
        <dsp:cNvPr id="0" name=""/>
        <dsp:cNvSpPr/>
      </dsp:nvSpPr>
      <dsp:spPr>
        <a:xfrm>
          <a:off x="0" y="0"/>
          <a:ext cx="3541714" cy="3541714"/>
        </a:xfrm>
        <a:prstGeom prst="pie">
          <a:avLst>
            <a:gd name="adj1" fmla="val 5400000"/>
            <a:gd name="adj2" fmla="val 16200000"/>
          </a:avLst>
        </a:prstGeom>
        <a:solidFill>
          <a:schemeClr val="accent5">
            <a:shade val="8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454D44-698D-4759-979E-1FA3211BC673}">
      <dsp:nvSpPr>
        <dsp:cNvPr id="0" name=""/>
        <dsp:cNvSpPr/>
      </dsp:nvSpPr>
      <dsp:spPr>
        <a:xfrm>
          <a:off x="1770857" y="0"/>
          <a:ext cx="8070054" cy="354171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Gamma Correction and Unsharp Mask</a:t>
          </a:r>
        </a:p>
      </dsp:txBody>
      <dsp:txXfrm>
        <a:off x="1770857" y="0"/>
        <a:ext cx="4035027" cy="1062516"/>
      </dsp:txXfrm>
    </dsp:sp>
    <dsp:sp modelId="{7FF15055-B6D3-411B-B819-732249BF77D4}">
      <dsp:nvSpPr>
        <dsp:cNvPr id="0" name=""/>
        <dsp:cNvSpPr/>
      </dsp:nvSpPr>
      <dsp:spPr>
        <a:xfrm>
          <a:off x="619801" y="1062516"/>
          <a:ext cx="2302111" cy="2302111"/>
        </a:xfrm>
        <a:prstGeom prst="pie">
          <a:avLst>
            <a:gd name="adj1" fmla="val 5400000"/>
            <a:gd name="adj2" fmla="val 16200000"/>
          </a:avLst>
        </a:prstGeom>
        <a:solidFill>
          <a:schemeClr val="accent5">
            <a:shade val="80000"/>
            <a:hueOff val="112484"/>
            <a:satOff val="1823"/>
            <a:lumOff val="11227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2CFF11-571F-4953-8514-31B489560280}">
      <dsp:nvSpPr>
        <dsp:cNvPr id="0" name=""/>
        <dsp:cNvSpPr/>
      </dsp:nvSpPr>
      <dsp:spPr>
        <a:xfrm>
          <a:off x="1770857" y="1062516"/>
          <a:ext cx="8070054" cy="2302111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shade val="80000"/>
              <a:hueOff val="112484"/>
              <a:satOff val="1823"/>
              <a:lumOff val="1122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Weight Map Calculation</a:t>
          </a:r>
        </a:p>
      </dsp:txBody>
      <dsp:txXfrm>
        <a:off x="1770857" y="1062516"/>
        <a:ext cx="4035027" cy="1062512"/>
      </dsp:txXfrm>
    </dsp:sp>
    <dsp:sp modelId="{DFA3F893-1C53-49DC-B7B7-ABAD86735651}">
      <dsp:nvSpPr>
        <dsp:cNvPr id="0" name=""/>
        <dsp:cNvSpPr/>
      </dsp:nvSpPr>
      <dsp:spPr>
        <a:xfrm>
          <a:off x="1239600" y="2125029"/>
          <a:ext cx="1062513" cy="1062513"/>
        </a:xfrm>
        <a:prstGeom prst="pie">
          <a:avLst>
            <a:gd name="adj1" fmla="val 5400000"/>
            <a:gd name="adj2" fmla="val 16200000"/>
          </a:avLst>
        </a:prstGeom>
        <a:solidFill>
          <a:schemeClr val="accent5">
            <a:shade val="80000"/>
            <a:hueOff val="224969"/>
            <a:satOff val="3647"/>
            <a:lumOff val="22454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1D84636-E6CE-468B-8754-B680B37CCBF7}">
      <dsp:nvSpPr>
        <dsp:cNvPr id="0" name=""/>
        <dsp:cNvSpPr/>
      </dsp:nvSpPr>
      <dsp:spPr>
        <a:xfrm>
          <a:off x="1770857" y="2125029"/>
          <a:ext cx="8070054" cy="10625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shade val="80000"/>
              <a:hueOff val="224969"/>
              <a:satOff val="3647"/>
              <a:lumOff val="2245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Multi-Scale Fusion</a:t>
          </a:r>
        </a:p>
      </dsp:txBody>
      <dsp:txXfrm>
        <a:off x="1770857" y="2125029"/>
        <a:ext cx="4035027" cy="1062513"/>
      </dsp:txXfrm>
    </dsp:sp>
    <dsp:sp modelId="{B8CBF70C-24E2-4079-ADF9-A563F02DF2DD}">
      <dsp:nvSpPr>
        <dsp:cNvPr id="0" name=""/>
        <dsp:cNvSpPr/>
      </dsp:nvSpPr>
      <dsp:spPr>
        <a:xfrm>
          <a:off x="5805884" y="1062516"/>
          <a:ext cx="4035027" cy="1062512"/>
        </a:xfrm>
        <a:prstGeom prst="rect">
          <a:avLst/>
        </a:prstGeom>
        <a:noFill/>
        <a:ln w="15875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/>
            <a:t>Laplacian Contrast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/>
            <a:t>Saliency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/>
            <a:t>Saturation</a:t>
          </a:r>
        </a:p>
      </dsp:txBody>
      <dsp:txXfrm>
        <a:off x="5805884" y="1062516"/>
        <a:ext cx="4035027" cy="1062512"/>
      </dsp:txXfrm>
    </dsp:sp>
    <dsp:sp modelId="{DB1DE5F5-33C8-45F1-9239-06ED871DFA41}">
      <dsp:nvSpPr>
        <dsp:cNvPr id="0" name=""/>
        <dsp:cNvSpPr/>
      </dsp:nvSpPr>
      <dsp:spPr>
        <a:xfrm>
          <a:off x="5805884" y="2125029"/>
          <a:ext cx="4035027" cy="1062513"/>
        </a:xfrm>
        <a:prstGeom prst="rect">
          <a:avLst/>
        </a:prstGeom>
        <a:noFill/>
        <a:ln w="15875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/>
            <a:t>Laplacian Pyramid on Images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/>
            <a:t>Gaussian Pyramid on Weight Maps</a:t>
          </a:r>
        </a:p>
      </dsp:txBody>
      <dsp:txXfrm>
        <a:off x="5805884" y="2125029"/>
        <a:ext cx="4035027" cy="106251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41ECD9-4DE5-4E05-AE51-0A4E0E11C4A5}">
      <dsp:nvSpPr>
        <dsp:cNvPr id="0" name=""/>
        <dsp:cNvSpPr/>
      </dsp:nvSpPr>
      <dsp:spPr>
        <a:xfrm>
          <a:off x="0" y="53421"/>
          <a:ext cx="6296297" cy="1233179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/>
            <a:t>Works well with high resolution images</a:t>
          </a:r>
        </a:p>
      </dsp:txBody>
      <dsp:txXfrm>
        <a:off x="60199" y="113620"/>
        <a:ext cx="6175899" cy="1112781"/>
      </dsp:txXfrm>
    </dsp:sp>
    <dsp:sp modelId="{99C58072-53CB-4C01-AAD5-8EBE0869880D}">
      <dsp:nvSpPr>
        <dsp:cNvPr id="0" name=""/>
        <dsp:cNvSpPr/>
      </dsp:nvSpPr>
      <dsp:spPr>
        <a:xfrm>
          <a:off x="0" y="1384521"/>
          <a:ext cx="6296297" cy="1233179"/>
        </a:xfrm>
        <a:prstGeom prst="roundRect">
          <a:avLst/>
        </a:prstGeom>
        <a:gradFill rotWithShape="0">
          <a:gsLst>
            <a:gs pos="0">
              <a:schemeClr val="accent5">
                <a:hueOff val="-1654278"/>
                <a:satOff val="-8885"/>
                <a:lumOff val="3039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5">
                <a:hueOff val="-1654278"/>
                <a:satOff val="-8885"/>
                <a:lumOff val="3039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/>
            <a:t>Some parameter tweaking could improve aesthetics </a:t>
          </a:r>
        </a:p>
      </dsp:txBody>
      <dsp:txXfrm>
        <a:off x="60199" y="1444720"/>
        <a:ext cx="6175899" cy="1112781"/>
      </dsp:txXfrm>
    </dsp:sp>
    <dsp:sp modelId="{67E6229A-F07D-4BED-98C9-85CD81ACE7F4}">
      <dsp:nvSpPr>
        <dsp:cNvPr id="0" name=""/>
        <dsp:cNvSpPr/>
      </dsp:nvSpPr>
      <dsp:spPr>
        <a:xfrm>
          <a:off x="0" y="2715620"/>
          <a:ext cx="6296297" cy="1233179"/>
        </a:xfrm>
        <a:prstGeom prst="roundRect">
          <a:avLst/>
        </a:prstGeom>
        <a:gradFill rotWithShape="0">
          <a:gsLst>
            <a:gs pos="0">
              <a:schemeClr val="accent5">
                <a:hueOff val="-3308557"/>
                <a:satOff val="-17770"/>
                <a:lumOff val="6078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5">
                <a:hueOff val="-3308557"/>
                <a:satOff val="-17770"/>
                <a:lumOff val="6078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/>
            <a:t>Ours performed worse with human skin color</a:t>
          </a:r>
        </a:p>
      </dsp:txBody>
      <dsp:txXfrm>
        <a:off x="60199" y="2775819"/>
        <a:ext cx="6175899" cy="111278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target3">
  <dgm:title val=""/>
  <dgm:desc val=""/>
  <dgm:catLst>
    <dgm:cat type="relationship" pri="11000"/>
    <dgm:cat type="list" pri="22000"/>
    <dgm:cat type="convert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clrData>
  <dgm:layoutNode name="Name0">
    <dgm:varLst>
      <dgm:chMax val="7"/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1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l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l" for="ch" forName="rect7" refType="r" refFor="ch" refForName="space"/>
              <dgm:constr type="r" for="ch" forName="rect7" refType="w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l" for="ch" forName="rect7ParTx" refType="r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l" for="ch" forName="rect7ChTx" refType="r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l" for="ch" forName="rect7ParTxNoCh" refType="r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11">
            <dgm:constrLst/>
          </dgm:else>
        </dgm:choose>
      </dgm:if>
      <dgm:else name="Name12">
        <dgm:choose name="Name13">
          <dgm:if name="Name1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1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1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1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1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1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2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r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r" for="ch" forName="rect7" refType="l" refFor="ch" refForName="space"/>
              <dgm:constr type="l" for="ch" forName="rect7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r" for="ch" forName="rect7ParTx" refType="l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r" for="ch" forName="rect7ChTx" refType="l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r" for="ch" forName="rect7ParTxNoCh" refType="l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21">
            <dgm:constrLst/>
          </dgm:else>
        </dgm:choose>
      </dgm:else>
    </dgm:choose>
    <dgm:ruleLst/>
    <dgm:forEach name="Name22" axis="ch" ptType="node" cnt="1">
      <dgm:layoutNode name="circle1" styleLbl="node1">
        <dgm:alg type="sp"/>
        <dgm:choose name="Name23">
          <dgm:if name="Name2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rect1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26" axis="ch" ptType="node" st="2" cnt="1">
      <dgm:layoutNode name="vertSpace2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2" styleLbl="node1">
        <dgm:alg type="sp"/>
        <dgm:choose name="Name27">
          <dgm:if name="Name2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2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0" axis="ch" ptType="node" st="3" cnt="1">
      <dgm:layoutNode name="vertSpace3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3" styleLbl="node1">
        <dgm:alg type="sp"/>
        <dgm:choose name="Name31">
          <dgm:if name="Name32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3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3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4" axis="ch" ptType="node" st="4" cnt="1">
      <dgm:layoutNode name="vertSpace4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4" styleLbl="node1">
        <dgm:alg type="sp"/>
        <dgm:choose name="Name35">
          <dgm:if name="Name36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7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4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8" axis="ch" ptType="node" st="5" cnt="1">
      <dgm:layoutNode name="vertSpace5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5" styleLbl="node1">
        <dgm:alg type="sp"/>
        <dgm:choose name="Name39">
          <dgm:if name="Name40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1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5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2" axis="ch" ptType="node" st="6" cnt="1">
      <dgm:layoutNode name="vertSpace6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6" styleLbl="node1">
        <dgm:alg type="sp"/>
        <dgm:choose name="Name43">
          <dgm:if name="Name4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6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6" axis="ch" ptType="node" st="7" cnt="1">
      <dgm:layoutNode name="vertSpace7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7" styleLbl="node1">
        <dgm:alg type="sp"/>
        <dgm:choose name="Name47">
          <dgm:if name="Name4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7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50" axis="ch" ptType="node" cnt="1">
      <dgm:choose name="Name51">
        <dgm:if name="Name52" axis="root des" ptType="all node" func="maxDepth" op="gte" val="2">
          <dgm:layoutNode name="rect1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1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3">
          <dgm:layoutNode name="rect1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4" axis="ch" ptType="node" st="2" cnt="1">
      <dgm:choose name="Name55">
        <dgm:if name="Name56" axis="root des" ptType="all node" func="maxDepth" op="gte" val="2">
          <dgm:layoutNode name="rect2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2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7">
          <dgm:layoutNode name="rect2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8" axis="ch" ptType="node" st="3" cnt="1">
      <dgm:choose name="Name59">
        <dgm:if name="Name60" axis="root des" ptType="all node" func="maxDepth" op="gte" val="2">
          <dgm:layoutNode name="rect3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3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1">
          <dgm:layoutNode name="rect3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2" axis="ch" ptType="node" st="4" cnt="1">
      <dgm:choose name="Name63">
        <dgm:if name="Name64" axis="root des" ptType="all node" func="maxDepth" op="gte" val="2">
          <dgm:layoutNode name="rect4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4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5">
          <dgm:layoutNode name="rect4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6" axis="ch" ptType="node" st="5" cnt="1">
      <dgm:choose name="Name67">
        <dgm:if name="Name68" axis="root des" ptType="all node" func="maxDepth" op="gte" val="2">
          <dgm:layoutNode name="rect5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5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9">
          <dgm:layoutNode name="rect5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0" axis="ch" ptType="node" st="6" cnt="1">
      <dgm:choose name="Name71">
        <dgm:if name="Name72" axis="root des" ptType="all node" func="maxDepth" op="gte" val="2">
          <dgm:layoutNode name="rect6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6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3">
          <dgm:layoutNode name="rect6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4" axis="ch" ptType="node" st="7" cnt="1">
      <dgm:choose name="Name75">
        <dgm:if name="Name76" axis="root des" ptType="all node" func="maxDepth" op="gte" val="2">
          <dgm:layoutNode name="rect7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7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7">
          <dgm:layoutNode name="rect7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5/3/2018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05710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48796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72868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393433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31196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5/3/2018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8748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5/3/2018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26431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350656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02298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42270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00135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47371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5/3/2018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99305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5/3/2018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55893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5/3/2018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98209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80963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92440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5/3/2018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413510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3" Type="http://schemas.openxmlformats.org/officeDocument/2006/relationships/image" Target="../media/image2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image" Target="../media/image1.jpeg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5" Type="http://schemas.openxmlformats.org/officeDocument/2006/relationships/image" Target="../media/image3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Relationship Id="rId1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.png"/><Relationship Id="rId7" Type="http://schemas.openxmlformats.org/officeDocument/2006/relationships/image" Target="../media/image3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36.PNG"/><Relationship Id="rId5" Type="http://schemas.openxmlformats.org/officeDocument/2006/relationships/image" Target="../media/image31.PNG"/><Relationship Id="rId10" Type="http://schemas.openxmlformats.org/officeDocument/2006/relationships/image" Target="../media/image35.PNG"/><Relationship Id="rId4" Type="http://schemas.openxmlformats.org/officeDocument/2006/relationships/image" Target="../media/image3.PNG"/><Relationship Id="rId9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3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2.png"/><Relationship Id="rId7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EE6A7-5F52-4F7E-B15C-DCCEE3AD23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3" y="694634"/>
            <a:ext cx="8941767" cy="2971801"/>
          </a:xfrm>
        </p:spPr>
        <p:txBody>
          <a:bodyPr>
            <a:normAutofit/>
          </a:bodyPr>
          <a:lstStyle/>
          <a:p>
            <a:r>
              <a:rPr lang="en-US" sz="4000" b="1" dirty="0"/>
              <a:t>Underwater Image Enhancement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1F5889-E871-40DE-B0DC-D6A0EA4E50E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Aaron Yangello and </a:t>
            </a:r>
            <a:r>
              <a:rPr lang="en-US" dirty="0" err="1"/>
              <a:t>Singyan</a:t>
            </a:r>
            <a:r>
              <a:rPr lang="en-US" dirty="0"/>
              <a:t> Yuen</a:t>
            </a:r>
          </a:p>
        </p:txBody>
      </p:sp>
    </p:spTree>
    <p:extLst>
      <p:ext uri="{BB962C8B-B14F-4D97-AF65-F5344CB8AC3E}">
        <p14:creationId xmlns:p14="http://schemas.microsoft.com/office/powerpoint/2010/main" val="42654083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88000"/>
                <a:hueMod val="106000"/>
                <a:satMod val="140000"/>
                <a:lumMod val="54000"/>
              </a:schemeClr>
              <a:schemeClr val="bg1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9B448F0-DA06-4165-AB5F-4330A20E06D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92D83638-A467-411A-9C31-FE9A111CD88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576BCDF-119F-4EB5-83D7-ED823C93EBBD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solidFill>
            <a:schemeClr val="tx2">
              <a:alpha val="45000"/>
            </a:schemeClr>
          </a:soli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43D63E8F-FD8A-4CE3-B7C9-3E9E2B66B5FD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D107D890-1831-46D8-90FB-F2FC0B28841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02440904-A4EC-4F72-8E22-AAF4D9DB5C1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625E9C1F-1569-416B-A85C-FA143487225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3A186C77-43BF-4B1B-8170-48944F30575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FA8D72C1-8526-44B4-9333-5E0057ECCA2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790E4BA0-9C47-48B6-AA4A-8FC22DA9541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FD051475-431F-4B9D-94C6-7B49A69582F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82255D2F-85A1-4A19-8BC4-EB2715F36CC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EBC3A004-9794-4EFA-83F0-989248797CD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6EFD9FC3-E11A-44E3-BCAC-A07F3C601F2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Line 16">
              <a:extLst>
                <a:ext uri="{FF2B5EF4-FFF2-40B4-BE49-F238E27FC236}">
                  <a16:creationId xmlns:a16="http://schemas.microsoft.com/office/drawing/2014/main" id="{AB6AB6F7-6592-4028-B349-1C0E53A29CDC}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6C2415E6-F914-4C11-B48B-4910AA6CA6B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2412013C-072A-489E-851A-CFEF91A9A6A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DE93DF9F-296F-4DE4-8813-D8C04DE4CFC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F440D966-5030-460C-9916-BF9B9154218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Rectangle 21">
              <a:extLst>
                <a:ext uri="{FF2B5EF4-FFF2-40B4-BE49-F238E27FC236}">
                  <a16:creationId xmlns:a16="http://schemas.microsoft.com/office/drawing/2014/main" id="{1EFE245D-BA05-4F4D-A6E8-40739F48E769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ED67811C-F735-441C-98A6-2517EC099AF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3070FC44-32F9-470F-A131-868F3F1DB72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95FB52C7-C779-4E3F-978C-4595FEF868F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D4EB1759-62AC-4B24-9DC6-E4F8737E898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7BF6FB39-864B-4F58-86E8-790E16FB3CD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5FE4FA46-B51C-43DA-87FC-2644ED117A0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25DD1322-2D3A-4E7B-B23B-B4F96E02C29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6E4FFBEB-52BB-494D-AD99-A0F072AB6F3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7DE92406-3F65-4333-BAAA-A9A7B5AEE91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B8B0FFC4-D1BB-4BB9-A224-BB78BFD3380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DB4BB99-C854-45F9-BED1-63D15E3A2411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2">
              <a:alpha val="45000"/>
            </a:schemeClr>
          </a:solidFill>
        </p:grpSpPr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5D1CCC4C-284C-4BF6-97D9-D9746746348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3">
              <a:extLst>
                <a:ext uri="{FF2B5EF4-FFF2-40B4-BE49-F238E27FC236}">
                  <a16:creationId xmlns:a16="http://schemas.microsoft.com/office/drawing/2014/main" id="{35D82D1B-EB09-4028-9107-D60B547C7B4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1389EE93-8059-437E-8507-7557AD68FB1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377C05DC-75FF-4426-A34F-DBF0C7E7BEF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03D385C8-866D-437D-91B1-2E3ECDD88E5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3F649CBB-748F-4C79-A14F-C531C40B08B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7F4622C0-84AF-41F1-9128-FE73CADD36F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CC6F29C1-A471-4CDE-8C21-E4B15C5EF47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67F5B7DA-86C7-4AE0-96B6-D7F5AA51E21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Rectangle 41">
              <a:extLst>
                <a:ext uri="{FF2B5EF4-FFF2-40B4-BE49-F238E27FC236}">
                  <a16:creationId xmlns:a16="http://schemas.microsoft.com/office/drawing/2014/main" id="{0FA481E3-0439-484A-AC9B-19D58B98E49F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24E42C0-8FDE-45EF-8EE1-CDBAC6F8B7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4433" y="238662"/>
            <a:ext cx="2597736" cy="1117073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Pyramids!</a:t>
            </a:r>
          </a:p>
        </p:txBody>
      </p:sp>
      <p:pic>
        <p:nvPicPr>
          <p:cNvPr id="5" name="Picture 4" descr="A black and white photo of a fish&#10;&#10;Description generated with high confidence">
            <a:extLst>
              <a:ext uri="{FF2B5EF4-FFF2-40B4-BE49-F238E27FC236}">
                <a16:creationId xmlns:a16="http://schemas.microsoft.com/office/drawing/2014/main" id="{43997573-AE18-4248-89FB-6497AABC192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85" t="7653" r="2101" b="3458"/>
          <a:stretch/>
        </p:blipFill>
        <p:spPr>
          <a:xfrm>
            <a:off x="3913425" y="4955560"/>
            <a:ext cx="2162521" cy="16256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 descr="A black and white photo of a fish&#10;&#10;Description generated with high confidence">
            <a:extLst>
              <a:ext uri="{FF2B5EF4-FFF2-40B4-BE49-F238E27FC236}">
                <a16:creationId xmlns:a16="http://schemas.microsoft.com/office/drawing/2014/main" id="{6C3361CD-A2D1-4406-8A93-52C7D31CCC3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764" t="8731" r="2617" b="3247"/>
          <a:stretch/>
        </p:blipFill>
        <p:spPr>
          <a:xfrm>
            <a:off x="4383934" y="4008915"/>
            <a:ext cx="1221502" cy="914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 descr="A black and white photo of a fish&#10;&#10;Description generated with high confidence">
            <a:extLst>
              <a:ext uri="{FF2B5EF4-FFF2-40B4-BE49-F238E27FC236}">
                <a16:creationId xmlns:a16="http://schemas.microsoft.com/office/drawing/2014/main" id="{56DA2C4A-57ED-4E12-B829-DF7C139F332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093" t="9395" r="2084" b="2758"/>
          <a:stretch/>
        </p:blipFill>
        <p:spPr>
          <a:xfrm>
            <a:off x="4688290" y="3519470"/>
            <a:ext cx="611958" cy="457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2" name="Picture 51" descr="A vintage photo of a fish&#10;&#10;Description generated with high confidence">
            <a:extLst>
              <a:ext uri="{FF2B5EF4-FFF2-40B4-BE49-F238E27FC236}">
                <a16:creationId xmlns:a16="http://schemas.microsoft.com/office/drawing/2014/main" id="{89B7848E-33D2-4F91-BAD2-4B62A4C08D8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568" t="9174" r="1720" b="1938"/>
          <a:stretch/>
        </p:blipFill>
        <p:spPr>
          <a:xfrm>
            <a:off x="3950092" y="232864"/>
            <a:ext cx="2171167" cy="16256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4" name="Picture 53" descr="A vintage photo of an old airplane&#10;&#10;Description generated with high confidence">
            <a:extLst>
              <a:ext uri="{FF2B5EF4-FFF2-40B4-BE49-F238E27FC236}">
                <a16:creationId xmlns:a16="http://schemas.microsoft.com/office/drawing/2014/main" id="{C93E25F5-967A-4944-A5ED-9AD30C751A2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049" t="8420" r="1331" b="1302"/>
          <a:stretch/>
        </p:blipFill>
        <p:spPr>
          <a:xfrm>
            <a:off x="4370150" y="1882577"/>
            <a:ext cx="1223888" cy="914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6" name="Picture 55" descr="A black and white photo of a fish&#10;&#10;Description generated with high confidence">
            <a:extLst>
              <a:ext uri="{FF2B5EF4-FFF2-40B4-BE49-F238E27FC236}">
                <a16:creationId xmlns:a16="http://schemas.microsoft.com/office/drawing/2014/main" id="{76A886E7-144C-4E52-AC6A-DC07AC987246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353" t="7552" r="1275" b="2865"/>
          <a:stretch/>
        </p:blipFill>
        <p:spPr>
          <a:xfrm>
            <a:off x="4673750" y="2829222"/>
            <a:ext cx="616688" cy="457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222C2490-732B-417F-A15B-30991BFD14DD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523" t="7997" r="2013" b="2246"/>
          <a:stretch/>
        </p:blipFill>
        <p:spPr>
          <a:xfrm>
            <a:off x="846516" y="232864"/>
            <a:ext cx="2178351" cy="1641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5F4E00F8-97C4-49D3-9D68-75F53D44A002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1540" t="8159" r="2254" b="2315"/>
          <a:stretch/>
        </p:blipFill>
        <p:spPr>
          <a:xfrm>
            <a:off x="1270000" y="1891307"/>
            <a:ext cx="1224637" cy="914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2" name="Picture 61" descr="A close up of a fish&#10;&#10;Description generated with high confidence">
            <a:extLst>
              <a:ext uri="{FF2B5EF4-FFF2-40B4-BE49-F238E27FC236}">
                <a16:creationId xmlns:a16="http://schemas.microsoft.com/office/drawing/2014/main" id="{1897ECB2-C60E-4C89-8EF5-8C9228D6312D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1616" t="7552" r="1356" b="2179"/>
          <a:stretch/>
        </p:blipFill>
        <p:spPr>
          <a:xfrm>
            <a:off x="1574118" y="2837952"/>
            <a:ext cx="616403" cy="457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9E6673FE-79A6-44B2-BB55-13A3566DF748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1552" t="7748" r="1782" b="1801"/>
          <a:stretch/>
        </p:blipFill>
        <p:spPr>
          <a:xfrm>
            <a:off x="787230" y="4964290"/>
            <a:ext cx="2209800" cy="16541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05EC3A4E-3A27-459E-83C5-99E57CE56585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2492" t="6293" r="2258" b="1259"/>
          <a:stretch/>
        </p:blipFill>
        <p:spPr>
          <a:xfrm>
            <a:off x="1273737" y="4017645"/>
            <a:ext cx="1220060" cy="914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8" name="Picture 67" descr="A close up of a fish&#10;&#10;Description generated with very high confidence">
            <a:extLst>
              <a:ext uri="{FF2B5EF4-FFF2-40B4-BE49-F238E27FC236}">
                <a16:creationId xmlns:a16="http://schemas.microsoft.com/office/drawing/2014/main" id="{1DE8698B-6752-4210-B915-FB9C3848B53C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2282" t="8550" r="2014" b="1867"/>
          <a:stretch/>
        </p:blipFill>
        <p:spPr>
          <a:xfrm>
            <a:off x="1585557" y="3528200"/>
            <a:ext cx="613144" cy="457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9" name="Multiplication Sign 68">
            <a:extLst>
              <a:ext uri="{FF2B5EF4-FFF2-40B4-BE49-F238E27FC236}">
                <a16:creationId xmlns:a16="http://schemas.microsoft.com/office/drawing/2014/main" id="{64C0C8B0-DE9F-4711-B8DF-B9860A07BF67}"/>
              </a:ext>
            </a:extLst>
          </p:cNvPr>
          <p:cNvSpPr/>
          <p:nvPr/>
        </p:nvSpPr>
        <p:spPr>
          <a:xfrm>
            <a:off x="3177530" y="4627348"/>
            <a:ext cx="591930" cy="591930"/>
          </a:xfrm>
          <a:prstGeom prst="mathMultiply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Multiplication Sign 73">
            <a:extLst>
              <a:ext uri="{FF2B5EF4-FFF2-40B4-BE49-F238E27FC236}">
                <a16:creationId xmlns:a16="http://schemas.microsoft.com/office/drawing/2014/main" id="{B1116EC3-57F9-48F3-8F01-D27A531C8EF1}"/>
              </a:ext>
            </a:extLst>
          </p:cNvPr>
          <p:cNvSpPr/>
          <p:nvPr/>
        </p:nvSpPr>
        <p:spPr>
          <a:xfrm>
            <a:off x="3177532" y="1611313"/>
            <a:ext cx="591930" cy="591930"/>
          </a:xfrm>
          <a:prstGeom prst="mathMultiply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F0DA98FA-72CE-4902-86E3-323EFEE7AD22}"/>
              </a:ext>
            </a:extLst>
          </p:cNvPr>
          <p:cNvSpPr/>
          <p:nvPr/>
        </p:nvSpPr>
        <p:spPr>
          <a:xfrm>
            <a:off x="615725" y="67272"/>
            <a:ext cx="2572675" cy="3333874"/>
          </a:xfrm>
          <a:prstGeom prst="round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id="{7FC3428B-2BD1-4A79-8F96-8B84D4FF81C0}"/>
              </a:ext>
            </a:extLst>
          </p:cNvPr>
          <p:cNvSpPr/>
          <p:nvPr/>
        </p:nvSpPr>
        <p:spPr>
          <a:xfrm>
            <a:off x="626332" y="3471364"/>
            <a:ext cx="2572675" cy="3333874"/>
          </a:xfrm>
          <a:prstGeom prst="round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id="{0AB17226-A422-4F02-B6E8-2BDB25E3D972}"/>
              </a:ext>
            </a:extLst>
          </p:cNvPr>
          <p:cNvSpPr/>
          <p:nvPr/>
        </p:nvSpPr>
        <p:spPr>
          <a:xfrm>
            <a:off x="3722316" y="67272"/>
            <a:ext cx="2572675" cy="3333874"/>
          </a:xfrm>
          <a:prstGeom prst="round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: Rounded Corners 77">
            <a:extLst>
              <a:ext uri="{FF2B5EF4-FFF2-40B4-BE49-F238E27FC236}">
                <a16:creationId xmlns:a16="http://schemas.microsoft.com/office/drawing/2014/main" id="{34BA39AA-6254-48F5-A6B7-D7268B079CB9}"/>
              </a:ext>
            </a:extLst>
          </p:cNvPr>
          <p:cNvSpPr/>
          <p:nvPr/>
        </p:nvSpPr>
        <p:spPr>
          <a:xfrm>
            <a:off x="3732923" y="3471364"/>
            <a:ext cx="2572675" cy="3333874"/>
          </a:xfrm>
          <a:prstGeom prst="round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A76341E3-EF98-4455-95A3-5735986044ED}"/>
              </a:ext>
            </a:extLst>
          </p:cNvPr>
          <p:cNvSpPr txBox="1"/>
          <p:nvPr/>
        </p:nvSpPr>
        <p:spPr>
          <a:xfrm>
            <a:off x="1030451" y="162646"/>
            <a:ext cx="17107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Gamma Laplace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BFC8C6E3-DE47-4A00-9BB3-9E2929B0AEAB}"/>
              </a:ext>
            </a:extLst>
          </p:cNvPr>
          <p:cNvSpPr txBox="1"/>
          <p:nvPr/>
        </p:nvSpPr>
        <p:spPr>
          <a:xfrm>
            <a:off x="924259" y="6242318"/>
            <a:ext cx="1976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Sharpened Laplace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1B97F02E-D8D3-4E50-A114-73C58B8E45DB}"/>
              </a:ext>
            </a:extLst>
          </p:cNvPr>
          <p:cNvSpPr txBox="1"/>
          <p:nvPr/>
        </p:nvSpPr>
        <p:spPr>
          <a:xfrm>
            <a:off x="4077371" y="165919"/>
            <a:ext cx="1826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Gamma Gaussian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6F54A515-A147-4416-9C6C-91BD4A422F78}"/>
              </a:ext>
            </a:extLst>
          </p:cNvPr>
          <p:cNvSpPr txBox="1"/>
          <p:nvPr/>
        </p:nvSpPr>
        <p:spPr>
          <a:xfrm>
            <a:off x="3971177" y="6245591"/>
            <a:ext cx="2092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Sharpened Gaussian</a:t>
            </a:r>
          </a:p>
        </p:txBody>
      </p:sp>
      <p:sp>
        <p:nvSpPr>
          <p:cNvPr id="84" name="Arrow: Bent 83">
            <a:extLst>
              <a:ext uri="{FF2B5EF4-FFF2-40B4-BE49-F238E27FC236}">
                <a16:creationId xmlns:a16="http://schemas.microsoft.com/office/drawing/2014/main" id="{FEE3B023-31E8-4798-AAD9-722459ED6DC3}"/>
              </a:ext>
            </a:extLst>
          </p:cNvPr>
          <p:cNvSpPr/>
          <p:nvPr/>
        </p:nvSpPr>
        <p:spPr>
          <a:xfrm rot="5400000">
            <a:off x="6337780" y="1770106"/>
            <a:ext cx="1210088" cy="1156803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5" name="Arrow: Bent 84">
            <a:extLst>
              <a:ext uri="{FF2B5EF4-FFF2-40B4-BE49-F238E27FC236}">
                <a16:creationId xmlns:a16="http://schemas.microsoft.com/office/drawing/2014/main" id="{1B0263D0-6825-4458-9870-7A19A8E61CC7}"/>
              </a:ext>
            </a:extLst>
          </p:cNvPr>
          <p:cNvSpPr/>
          <p:nvPr/>
        </p:nvSpPr>
        <p:spPr>
          <a:xfrm rot="5400000" flipH="1">
            <a:off x="6307752" y="3892684"/>
            <a:ext cx="1297713" cy="1146860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6" name="Plus Sign 85">
            <a:extLst>
              <a:ext uri="{FF2B5EF4-FFF2-40B4-BE49-F238E27FC236}">
                <a16:creationId xmlns:a16="http://schemas.microsoft.com/office/drawing/2014/main" id="{00F52F7B-D3E0-40B9-8795-7DE9425E7FE6}"/>
              </a:ext>
            </a:extLst>
          </p:cNvPr>
          <p:cNvSpPr/>
          <p:nvPr/>
        </p:nvSpPr>
        <p:spPr>
          <a:xfrm>
            <a:off x="6769377" y="2910535"/>
            <a:ext cx="949739" cy="949739"/>
          </a:xfrm>
          <a:prstGeom prst="mathPlus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Arrow: Right 86">
            <a:extLst>
              <a:ext uri="{FF2B5EF4-FFF2-40B4-BE49-F238E27FC236}">
                <a16:creationId xmlns:a16="http://schemas.microsoft.com/office/drawing/2014/main" id="{4D1F5AD6-9696-42C2-89DB-D67065D23DA0}"/>
              </a:ext>
            </a:extLst>
          </p:cNvPr>
          <p:cNvSpPr/>
          <p:nvPr/>
        </p:nvSpPr>
        <p:spPr>
          <a:xfrm>
            <a:off x="7735061" y="3057822"/>
            <a:ext cx="724452" cy="61423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9" name="Picture 88" descr="A close up of a fish&#10;&#10;Description generated with high confidence">
            <a:extLst>
              <a:ext uri="{FF2B5EF4-FFF2-40B4-BE49-F238E27FC236}">
                <a16:creationId xmlns:a16="http://schemas.microsoft.com/office/drawing/2014/main" id="{DE651DFF-1CA0-4F94-A8CF-7F5ACAF691FF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l="1421" t="4867" r="1972" b="2719"/>
          <a:stretch/>
        </p:blipFill>
        <p:spPr>
          <a:xfrm>
            <a:off x="8572871" y="2235090"/>
            <a:ext cx="3058741" cy="22597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195362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88000"/>
                <a:hueMod val="106000"/>
                <a:satMod val="140000"/>
                <a:lumMod val="54000"/>
              </a:schemeClr>
              <a:schemeClr val="bg1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E9B448F0-DA06-4165-AB5F-4330A20E06D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2">
            <a:extLst>
              <a:ext uri="{FF2B5EF4-FFF2-40B4-BE49-F238E27FC236}">
                <a16:creationId xmlns:a16="http://schemas.microsoft.com/office/drawing/2014/main" id="{92D83638-A467-411A-9C31-FE9A111CD88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2576BCDF-119F-4EB5-83D7-ED823C93EBBD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solidFill>
            <a:schemeClr val="tx2">
              <a:alpha val="45000"/>
            </a:schemeClr>
          </a:solidFill>
        </p:grpSpPr>
        <p:sp>
          <p:nvSpPr>
            <p:cNvPr id="22" name="Rectangle 5">
              <a:extLst>
                <a:ext uri="{FF2B5EF4-FFF2-40B4-BE49-F238E27FC236}">
                  <a16:creationId xmlns:a16="http://schemas.microsoft.com/office/drawing/2014/main" id="{43D63E8F-FD8A-4CE3-B7C9-3E9E2B66B5FD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3" name="Freeform 6">
              <a:extLst>
                <a:ext uri="{FF2B5EF4-FFF2-40B4-BE49-F238E27FC236}">
                  <a16:creationId xmlns:a16="http://schemas.microsoft.com/office/drawing/2014/main" id="{D107D890-1831-46D8-90FB-F2FC0B28841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7">
              <a:extLst>
                <a:ext uri="{FF2B5EF4-FFF2-40B4-BE49-F238E27FC236}">
                  <a16:creationId xmlns:a16="http://schemas.microsoft.com/office/drawing/2014/main" id="{02440904-A4EC-4F72-8E22-AAF4D9DB5C1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8">
              <a:extLst>
                <a:ext uri="{FF2B5EF4-FFF2-40B4-BE49-F238E27FC236}">
                  <a16:creationId xmlns:a16="http://schemas.microsoft.com/office/drawing/2014/main" id="{625E9C1F-1569-416B-A85C-FA143487225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9">
              <a:extLst>
                <a:ext uri="{FF2B5EF4-FFF2-40B4-BE49-F238E27FC236}">
                  <a16:creationId xmlns:a16="http://schemas.microsoft.com/office/drawing/2014/main" id="{3A186C77-43BF-4B1B-8170-48944F30575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0">
              <a:extLst>
                <a:ext uri="{FF2B5EF4-FFF2-40B4-BE49-F238E27FC236}">
                  <a16:creationId xmlns:a16="http://schemas.microsoft.com/office/drawing/2014/main" id="{FA8D72C1-8526-44B4-9333-5E0057ECCA2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1">
              <a:extLst>
                <a:ext uri="{FF2B5EF4-FFF2-40B4-BE49-F238E27FC236}">
                  <a16:creationId xmlns:a16="http://schemas.microsoft.com/office/drawing/2014/main" id="{790E4BA0-9C47-48B6-AA4A-8FC22DA9541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2">
              <a:extLst>
                <a:ext uri="{FF2B5EF4-FFF2-40B4-BE49-F238E27FC236}">
                  <a16:creationId xmlns:a16="http://schemas.microsoft.com/office/drawing/2014/main" id="{FD051475-431F-4B9D-94C6-7B49A69582F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3">
              <a:extLst>
                <a:ext uri="{FF2B5EF4-FFF2-40B4-BE49-F238E27FC236}">
                  <a16:creationId xmlns:a16="http://schemas.microsoft.com/office/drawing/2014/main" id="{82255D2F-85A1-4A19-8BC4-EB2715F36CC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4">
              <a:extLst>
                <a:ext uri="{FF2B5EF4-FFF2-40B4-BE49-F238E27FC236}">
                  <a16:creationId xmlns:a16="http://schemas.microsoft.com/office/drawing/2014/main" id="{EBC3A004-9794-4EFA-83F0-989248797CD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15">
              <a:extLst>
                <a:ext uri="{FF2B5EF4-FFF2-40B4-BE49-F238E27FC236}">
                  <a16:creationId xmlns:a16="http://schemas.microsoft.com/office/drawing/2014/main" id="{6EFD9FC3-E11A-44E3-BCAC-A07F3C601F2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Line 16">
              <a:extLst>
                <a:ext uri="{FF2B5EF4-FFF2-40B4-BE49-F238E27FC236}">
                  <a16:creationId xmlns:a16="http://schemas.microsoft.com/office/drawing/2014/main" id="{AB6AB6F7-6592-4028-B349-1C0E53A29CDC}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4" name="Freeform 17">
              <a:extLst>
                <a:ext uri="{FF2B5EF4-FFF2-40B4-BE49-F238E27FC236}">
                  <a16:creationId xmlns:a16="http://schemas.microsoft.com/office/drawing/2014/main" id="{6C2415E6-F914-4C11-B48B-4910AA6CA6B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18">
              <a:extLst>
                <a:ext uri="{FF2B5EF4-FFF2-40B4-BE49-F238E27FC236}">
                  <a16:creationId xmlns:a16="http://schemas.microsoft.com/office/drawing/2014/main" id="{2412013C-072A-489E-851A-CFEF91A9A6A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19">
              <a:extLst>
                <a:ext uri="{FF2B5EF4-FFF2-40B4-BE49-F238E27FC236}">
                  <a16:creationId xmlns:a16="http://schemas.microsoft.com/office/drawing/2014/main" id="{DE93DF9F-296F-4DE4-8813-D8C04DE4CFC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0">
              <a:extLst>
                <a:ext uri="{FF2B5EF4-FFF2-40B4-BE49-F238E27FC236}">
                  <a16:creationId xmlns:a16="http://schemas.microsoft.com/office/drawing/2014/main" id="{F440D966-5030-460C-9916-BF9B9154218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Rectangle 21">
              <a:extLst>
                <a:ext uri="{FF2B5EF4-FFF2-40B4-BE49-F238E27FC236}">
                  <a16:creationId xmlns:a16="http://schemas.microsoft.com/office/drawing/2014/main" id="{1EFE245D-BA05-4F4D-A6E8-40739F48E769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9" name="Freeform 22">
              <a:extLst>
                <a:ext uri="{FF2B5EF4-FFF2-40B4-BE49-F238E27FC236}">
                  <a16:creationId xmlns:a16="http://schemas.microsoft.com/office/drawing/2014/main" id="{ED67811C-F735-441C-98A6-2517EC099AF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3">
              <a:extLst>
                <a:ext uri="{FF2B5EF4-FFF2-40B4-BE49-F238E27FC236}">
                  <a16:creationId xmlns:a16="http://schemas.microsoft.com/office/drawing/2014/main" id="{3070FC44-32F9-470F-A131-868F3F1DB72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4">
              <a:extLst>
                <a:ext uri="{FF2B5EF4-FFF2-40B4-BE49-F238E27FC236}">
                  <a16:creationId xmlns:a16="http://schemas.microsoft.com/office/drawing/2014/main" id="{95FB52C7-C779-4E3F-978C-4595FEF868F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5">
              <a:extLst>
                <a:ext uri="{FF2B5EF4-FFF2-40B4-BE49-F238E27FC236}">
                  <a16:creationId xmlns:a16="http://schemas.microsoft.com/office/drawing/2014/main" id="{D4EB1759-62AC-4B24-9DC6-E4F8737E898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6">
              <a:extLst>
                <a:ext uri="{FF2B5EF4-FFF2-40B4-BE49-F238E27FC236}">
                  <a16:creationId xmlns:a16="http://schemas.microsoft.com/office/drawing/2014/main" id="{7BF6FB39-864B-4F58-86E8-790E16FB3CD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27">
              <a:extLst>
                <a:ext uri="{FF2B5EF4-FFF2-40B4-BE49-F238E27FC236}">
                  <a16:creationId xmlns:a16="http://schemas.microsoft.com/office/drawing/2014/main" id="{5FE4FA46-B51C-43DA-87FC-2644ED117A0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28">
              <a:extLst>
                <a:ext uri="{FF2B5EF4-FFF2-40B4-BE49-F238E27FC236}">
                  <a16:creationId xmlns:a16="http://schemas.microsoft.com/office/drawing/2014/main" id="{25DD1322-2D3A-4E7B-B23B-B4F96E02C29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29">
              <a:extLst>
                <a:ext uri="{FF2B5EF4-FFF2-40B4-BE49-F238E27FC236}">
                  <a16:creationId xmlns:a16="http://schemas.microsoft.com/office/drawing/2014/main" id="{6E4FFBEB-52BB-494D-AD99-A0F072AB6F3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0">
              <a:extLst>
                <a:ext uri="{FF2B5EF4-FFF2-40B4-BE49-F238E27FC236}">
                  <a16:creationId xmlns:a16="http://schemas.microsoft.com/office/drawing/2014/main" id="{7DE92406-3F65-4333-BAAA-A9A7B5AEE91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1">
              <a:extLst>
                <a:ext uri="{FF2B5EF4-FFF2-40B4-BE49-F238E27FC236}">
                  <a16:creationId xmlns:a16="http://schemas.microsoft.com/office/drawing/2014/main" id="{B8B0FFC4-D1BB-4BB9-A224-BB78BFD3380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8DB4BB99-C854-45F9-BED1-63D15E3A2411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2">
              <a:alpha val="45000"/>
            </a:schemeClr>
          </a:solidFill>
        </p:grpSpPr>
        <p:sp>
          <p:nvSpPr>
            <p:cNvPr id="51" name="Freeform 32">
              <a:extLst>
                <a:ext uri="{FF2B5EF4-FFF2-40B4-BE49-F238E27FC236}">
                  <a16:creationId xmlns:a16="http://schemas.microsoft.com/office/drawing/2014/main" id="{5D1CCC4C-284C-4BF6-97D9-D9746746348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33">
              <a:extLst>
                <a:ext uri="{FF2B5EF4-FFF2-40B4-BE49-F238E27FC236}">
                  <a16:creationId xmlns:a16="http://schemas.microsoft.com/office/drawing/2014/main" id="{35D82D1B-EB09-4028-9107-D60B547C7B4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34">
              <a:extLst>
                <a:ext uri="{FF2B5EF4-FFF2-40B4-BE49-F238E27FC236}">
                  <a16:creationId xmlns:a16="http://schemas.microsoft.com/office/drawing/2014/main" id="{1389EE93-8059-437E-8507-7557AD68FB1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35">
              <a:extLst>
                <a:ext uri="{FF2B5EF4-FFF2-40B4-BE49-F238E27FC236}">
                  <a16:creationId xmlns:a16="http://schemas.microsoft.com/office/drawing/2014/main" id="{377C05DC-75FF-4426-A34F-DBF0C7E7BEF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36">
              <a:extLst>
                <a:ext uri="{FF2B5EF4-FFF2-40B4-BE49-F238E27FC236}">
                  <a16:creationId xmlns:a16="http://schemas.microsoft.com/office/drawing/2014/main" id="{03D385C8-866D-437D-91B1-2E3ECDD88E5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37">
              <a:extLst>
                <a:ext uri="{FF2B5EF4-FFF2-40B4-BE49-F238E27FC236}">
                  <a16:creationId xmlns:a16="http://schemas.microsoft.com/office/drawing/2014/main" id="{3F649CBB-748F-4C79-A14F-C531C40B08B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38">
              <a:extLst>
                <a:ext uri="{FF2B5EF4-FFF2-40B4-BE49-F238E27FC236}">
                  <a16:creationId xmlns:a16="http://schemas.microsoft.com/office/drawing/2014/main" id="{7F4622C0-84AF-41F1-9128-FE73CADD36F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39">
              <a:extLst>
                <a:ext uri="{FF2B5EF4-FFF2-40B4-BE49-F238E27FC236}">
                  <a16:creationId xmlns:a16="http://schemas.microsoft.com/office/drawing/2014/main" id="{CC6F29C1-A471-4CDE-8C21-E4B15C5EF47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40">
              <a:extLst>
                <a:ext uri="{FF2B5EF4-FFF2-40B4-BE49-F238E27FC236}">
                  <a16:creationId xmlns:a16="http://schemas.microsoft.com/office/drawing/2014/main" id="{67F5B7DA-86C7-4AE0-96B6-D7F5AA51E21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Rectangle 41">
              <a:extLst>
                <a:ext uri="{FF2B5EF4-FFF2-40B4-BE49-F238E27FC236}">
                  <a16:creationId xmlns:a16="http://schemas.microsoft.com/office/drawing/2014/main" id="{0FA481E3-0439-484A-AC9B-19D58B98E49F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ECA3D7E-F068-4DBD-9F89-AEBD9AAA4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1" y="748240"/>
            <a:ext cx="9906000" cy="1117073"/>
          </a:xfrm>
        </p:spPr>
        <p:txBody>
          <a:bodyPr>
            <a:normAutofit/>
          </a:bodyPr>
          <a:lstStyle/>
          <a:p>
            <a:pPr algn="ctr"/>
            <a:r>
              <a:rPr lang="en-US" sz="4000"/>
              <a:t>Let’s Compare</a:t>
            </a:r>
          </a:p>
        </p:txBody>
      </p:sp>
      <p:pic>
        <p:nvPicPr>
          <p:cNvPr id="61" name="Picture 60" descr="A picture containing animal, sky, fish, shark&#10;&#10;Description generated with high confidence">
            <a:extLst>
              <a:ext uri="{FF2B5EF4-FFF2-40B4-BE49-F238E27FC236}">
                <a16:creationId xmlns:a16="http://schemas.microsoft.com/office/drawing/2014/main" id="{F2286DEB-2F50-402D-B57A-B2719556ADD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62" t="4088" r="1467" b="2281"/>
          <a:stretch/>
        </p:blipFill>
        <p:spPr>
          <a:xfrm>
            <a:off x="574767" y="1827400"/>
            <a:ext cx="2760300" cy="2057400"/>
          </a:xfrm>
          <a:prstGeom prst="rect">
            <a:avLst/>
          </a:prstGeom>
        </p:spPr>
      </p:pic>
      <p:pic>
        <p:nvPicPr>
          <p:cNvPr id="62" name="Picture 61" descr="A picture containing sky, water, outdoor&#10;&#10;Description generated with high confidence">
            <a:extLst>
              <a:ext uri="{FF2B5EF4-FFF2-40B4-BE49-F238E27FC236}">
                <a16:creationId xmlns:a16="http://schemas.microsoft.com/office/drawing/2014/main" id="{ECF91899-5F76-4DF6-8F76-4467633657D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20" t="2705" r="1223" b="2029"/>
          <a:stretch/>
        </p:blipFill>
        <p:spPr>
          <a:xfrm>
            <a:off x="6358999" y="1829123"/>
            <a:ext cx="2745957" cy="2057400"/>
          </a:xfrm>
          <a:prstGeom prst="rect">
            <a:avLst/>
          </a:prstGeom>
        </p:spPr>
      </p:pic>
      <p:pic>
        <p:nvPicPr>
          <p:cNvPr id="63" name="Picture 62" descr="A picture containing sky, water sport, swimming&#10;&#10;Description generated with high confidence">
            <a:extLst>
              <a:ext uri="{FF2B5EF4-FFF2-40B4-BE49-F238E27FC236}">
                <a16:creationId xmlns:a16="http://schemas.microsoft.com/office/drawing/2014/main" id="{CCE024C0-D960-427D-ABA1-E6B33B4964E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408" t="8021" r="3842" b="5094"/>
          <a:stretch/>
        </p:blipFill>
        <p:spPr>
          <a:xfrm>
            <a:off x="6361133" y="4038841"/>
            <a:ext cx="2743199" cy="2057400"/>
          </a:xfrm>
          <a:prstGeom prst="rect">
            <a:avLst/>
          </a:prstGeom>
        </p:spPr>
      </p:pic>
      <p:pic>
        <p:nvPicPr>
          <p:cNvPr id="64" name="Picture 63" descr="A picture containing animal, water&#10;&#10;Description generated with high confidence">
            <a:extLst>
              <a:ext uri="{FF2B5EF4-FFF2-40B4-BE49-F238E27FC236}">
                <a16:creationId xmlns:a16="http://schemas.microsoft.com/office/drawing/2014/main" id="{0D0133CB-B022-44DC-BCE6-01C717BF4AC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742" t="13762" r="4958" b="4954"/>
          <a:stretch/>
        </p:blipFill>
        <p:spPr>
          <a:xfrm>
            <a:off x="352424" y="4040187"/>
            <a:ext cx="2981767" cy="2057400"/>
          </a:xfrm>
          <a:prstGeom prst="rect">
            <a:avLst/>
          </a:prstGeom>
        </p:spPr>
      </p:pic>
      <p:pic>
        <p:nvPicPr>
          <p:cNvPr id="14" name="Picture 13" descr="A picture containing photo, animal&#10;&#10;Description generated with very high confidence">
            <a:extLst>
              <a:ext uri="{FF2B5EF4-FFF2-40B4-BE49-F238E27FC236}">
                <a16:creationId xmlns:a16="http://schemas.microsoft.com/office/drawing/2014/main" id="{1102F231-3DEE-41B7-BCE6-9EF40D5C9C4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028" t="11747" r="5642" b="4795"/>
          <a:stretch/>
        </p:blipFill>
        <p:spPr>
          <a:xfrm>
            <a:off x="3334191" y="4039751"/>
            <a:ext cx="2911854" cy="2057400"/>
          </a:xfrm>
          <a:prstGeom prst="rect">
            <a:avLst/>
          </a:prstGeom>
        </p:spPr>
      </p:pic>
      <p:pic>
        <p:nvPicPr>
          <p:cNvPr id="16" name="Picture 15" descr="A close up of a fish&#10;&#10;Description generated with high confidence">
            <a:extLst>
              <a:ext uri="{FF2B5EF4-FFF2-40B4-BE49-F238E27FC236}">
                <a16:creationId xmlns:a16="http://schemas.microsoft.com/office/drawing/2014/main" id="{F0DA924B-C6BB-4DB2-81C6-F9D5BC69A395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980" t="4435" r="2196" b="2573"/>
          <a:stretch/>
        </p:blipFill>
        <p:spPr>
          <a:xfrm>
            <a:off x="3335067" y="1827398"/>
            <a:ext cx="2745131" cy="2057400"/>
          </a:xfrm>
          <a:prstGeom prst="rect">
            <a:avLst/>
          </a:prstGeom>
        </p:spPr>
      </p:pic>
      <p:pic>
        <p:nvPicPr>
          <p:cNvPr id="20" name="Picture 19" descr="A picture containing outdoor, cake, sky&#10;&#10;Description generated with high confidence">
            <a:extLst>
              <a:ext uri="{FF2B5EF4-FFF2-40B4-BE49-F238E27FC236}">
                <a16:creationId xmlns:a16="http://schemas.microsoft.com/office/drawing/2014/main" id="{3E19BED5-ECF2-4165-8556-99DC96DAE3CC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402" t="2576" r="1424" b="1320"/>
          <a:stretch/>
        </p:blipFill>
        <p:spPr>
          <a:xfrm>
            <a:off x="9104958" y="1827570"/>
            <a:ext cx="2727140" cy="2057400"/>
          </a:xfrm>
          <a:prstGeom prst="rect">
            <a:avLst/>
          </a:prstGeom>
        </p:spPr>
      </p:pic>
      <p:pic>
        <p:nvPicPr>
          <p:cNvPr id="65" name="Picture 64" descr="A picture containing tree, photo, cake&#10;&#10;Description generated with very high confidence">
            <a:extLst>
              <a:ext uri="{FF2B5EF4-FFF2-40B4-BE49-F238E27FC236}">
                <a16:creationId xmlns:a16="http://schemas.microsoft.com/office/drawing/2014/main" id="{3D39D9CD-C254-426F-B81D-F9DA1BDDA42B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2022" t="8311" r="3029" b="4255"/>
          <a:stretch/>
        </p:blipFill>
        <p:spPr>
          <a:xfrm>
            <a:off x="9104333" y="4038840"/>
            <a:ext cx="2746445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2339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Picture 2">
            <a:extLst>
              <a:ext uri="{FF2B5EF4-FFF2-40B4-BE49-F238E27FC236}">
                <a16:creationId xmlns:a16="http://schemas.microsoft.com/office/drawing/2014/main" id="{9EB19A0D-88ED-4EC7-B012-FDA45662F22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65" name="Group 164">
            <a:extLst>
              <a:ext uri="{FF2B5EF4-FFF2-40B4-BE49-F238E27FC236}">
                <a16:creationId xmlns:a16="http://schemas.microsoft.com/office/drawing/2014/main" id="{039C885C-7507-48BC-8DA5-9B9A8A3B290E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66" name="Rectangle 5">
              <a:extLst>
                <a:ext uri="{FF2B5EF4-FFF2-40B4-BE49-F238E27FC236}">
                  <a16:creationId xmlns:a16="http://schemas.microsoft.com/office/drawing/2014/main" id="{80315E80-D09C-4AAC-A1AA-6416ADD0A776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7" name="Freeform 6">
              <a:extLst>
                <a:ext uri="{FF2B5EF4-FFF2-40B4-BE49-F238E27FC236}">
                  <a16:creationId xmlns:a16="http://schemas.microsoft.com/office/drawing/2014/main" id="{464D5536-A035-4505-AF73-4F7CAE48825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8" name="Freeform 7">
              <a:extLst>
                <a:ext uri="{FF2B5EF4-FFF2-40B4-BE49-F238E27FC236}">
                  <a16:creationId xmlns:a16="http://schemas.microsoft.com/office/drawing/2014/main" id="{81218E36-F40D-459F-A201-0A62E0FA57A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9" name="Rectangle 8">
              <a:extLst>
                <a:ext uri="{FF2B5EF4-FFF2-40B4-BE49-F238E27FC236}">
                  <a16:creationId xmlns:a16="http://schemas.microsoft.com/office/drawing/2014/main" id="{5B53825A-3A84-4E26-A19D-A61548B6A596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70" name="Freeform 9">
              <a:extLst>
                <a:ext uri="{FF2B5EF4-FFF2-40B4-BE49-F238E27FC236}">
                  <a16:creationId xmlns:a16="http://schemas.microsoft.com/office/drawing/2014/main" id="{AD90489C-7868-4D44-828E-5BD078E1078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1" name="Freeform 10">
              <a:extLst>
                <a:ext uri="{FF2B5EF4-FFF2-40B4-BE49-F238E27FC236}">
                  <a16:creationId xmlns:a16="http://schemas.microsoft.com/office/drawing/2014/main" id="{98ED0810-C456-43E0-A430-4BF3E84BB3F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2" name="Freeform 11">
              <a:extLst>
                <a:ext uri="{FF2B5EF4-FFF2-40B4-BE49-F238E27FC236}">
                  <a16:creationId xmlns:a16="http://schemas.microsoft.com/office/drawing/2014/main" id="{E5A0D863-274E-498B-A757-EE462B7CFC4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3" name="Freeform 12">
              <a:extLst>
                <a:ext uri="{FF2B5EF4-FFF2-40B4-BE49-F238E27FC236}">
                  <a16:creationId xmlns:a16="http://schemas.microsoft.com/office/drawing/2014/main" id="{B7819E45-002E-4BE7-9D91-AF82D377627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4" name="Freeform 13">
              <a:extLst>
                <a:ext uri="{FF2B5EF4-FFF2-40B4-BE49-F238E27FC236}">
                  <a16:creationId xmlns:a16="http://schemas.microsoft.com/office/drawing/2014/main" id="{8B2A702D-53E8-4674-87E0-CA1F7E56278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5" name="Freeform 14">
              <a:extLst>
                <a:ext uri="{FF2B5EF4-FFF2-40B4-BE49-F238E27FC236}">
                  <a16:creationId xmlns:a16="http://schemas.microsoft.com/office/drawing/2014/main" id="{451CEEF2-55A9-4CDF-BB69-2D07031F0D3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6" name="Freeform 15">
              <a:extLst>
                <a:ext uri="{FF2B5EF4-FFF2-40B4-BE49-F238E27FC236}">
                  <a16:creationId xmlns:a16="http://schemas.microsoft.com/office/drawing/2014/main" id="{DCEC5350-68CD-460C-999B-A6055EA5063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7" name="Freeform 16">
              <a:extLst>
                <a:ext uri="{FF2B5EF4-FFF2-40B4-BE49-F238E27FC236}">
                  <a16:creationId xmlns:a16="http://schemas.microsoft.com/office/drawing/2014/main" id="{26945734-B592-423F-BCF3-8ED9227467C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8" name="Freeform 17">
              <a:extLst>
                <a:ext uri="{FF2B5EF4-FFF2-40B4-BE49-F238E27FC236}">
                  <a16:creationId xmlns:a16="http://schemas.microsoft.com/office/drawing/2014/main" id="{D6FF6791-D332-4D35-90E0-42011DF40CC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9" name="Freeform 18">
              <a:extLst>
                <a:ext uri="{FF2B5EF4-FFF2-40B4-BE49-F238E27FC236}">
                  <a16:creationId xmlns:a16="http://schemas.microsoft.com/office/drawing/2014/main" id="{B1ED9C0C-0AD0-4F60-BB85-02B00AFE760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0" name="Freeform 19">
              <a:extLst>
                <a:ext uri="{FF2B5EF4-FFF2-40B4-BE49-F238E27FC236}">
                  <a16:creationId xmlns:a16="http://schemas.microsoft.com/office/drawing/2014/main" id="{E202B26B-3FB3-4127-9295-F6E24A75EDD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1" name="Freeform 20">
              <a:extLst>
                <a:ext uri="{FF2B5EF4-FFF2-40B4-BE49-F238E27FC236}">
                  <a16:creationId xmlns:a16="http://schemas.microsoft.com/office/drawing/2014/main" id="{A9B0C70B-3686-4190-8592-736E11AB4D0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2" name="Freeform 21">
              <a:extLst>
                <a:ext uri="{FF2B5EF4-FFF2-40B4-BE49-F238E27FC236}">
                  <a16:creationId xmlns:a16="http://schemas.microsoft.com/office/drawing/2014/main" id="{3DCD01FB-20E8-42C3-AFE9-DFD3F426A15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3" name="Freeform 22">
              <a:extLst>
                <a:ext uri="{FF2B5EF4-FFF2-40B4-BE49-F238E27FC236}">
                  <a16:creationId xmlns:a16="http://schemas.microsoft.com/office/drawing/2014/main" id="{E18D3AEB-E104-4243-893A-880F9A3C450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4" name="Freeform 23">
              <a:extLst>
                <a:ext uri="{FF2B5EF4-FFF2-40B4-BE49-F238E27FC236}">
                  <a16:creationId xmlns:a16="http://schemas.microsoft.com/office/drawing/2014/main" id="{25B79020-576E-46E2-BDDD-3D93C9DD53B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5" name="Freeform 24">
              <a:extLst>
                <a:ext uri="{FF2B5EF4-FFF2-40B4-BE49-F238E27FC236}">
                  <a16:creationId xmlns:a16="http://schemas.microsoft.com/office/drawing/2014/main" id="{F9BE123C-99CB-4F9F-B6AD-D78B410111B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6" name="Freeform 25">
              <a:extLst>
                <a:ext uri="{FF2B5EF4-FFF2-40B4-BE49-F238E27FC236}">
                  <a16:creationId xmlns:a16="http://schemas.microsoft.com/office/drawing/2014/main" id="{2652409A-0FBC-471C-8070-735AA2D18C0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7" name="Freeform 26">
              <a:extLst>
                <a:ext uri="{FF2B5EF4-FFF2-40B4-BE49-F238E27FC236}">
                  <a16:creationId xmlns:a16="http://schemas.microsoft.com/office/drawing/2014/main" id="{A7B0AC30-BECB-435E-B184-5893DAF4CF1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8" name="Freeform 27">
              <a:extLst>
                <a:ext uri="{FF2B5EF4-FFF2-40B4-BE49-F238E27FC236}">
                  <a16:creationId xmlns:a16="http://schemas.microsoft.com/office/drawing/2014/main" id="{209F3AA3-0D92-49EA-8E9E-E8519359107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9" name="Freeform 28">
              <a:extLst>
                <a:ext uri="{FF2B5EF4-FFF2-40B4-BE49-F238E27FC236}">
                  <a16:creationId xmlns:a16="http://schemas.microsoft.com/office/drawing/2014/main" id="{96C003E9-8BC2-48CC-ABF7-540233FDB0B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0" name="Freeform 29">
              <a:extLst>
                <a:ext uri="{FF2B5EF4-FFF2-40B4-BE49-F238E27FC236}">
                  <a16:creationId xmlns:a16="http://schemas.microsoft.com/office/drawing/2014/main" id="{13BDD8BA-D378-486C-AAC9-F4BC3E85607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1" name="Freeform 30">
              <a:extLst>
                <a:ext uri="{FF2B5EF4-FFF2-40B4-BE49-F238E27FC236}">
                  <a16:creationId xmlns:a16="http://schemas.microsoft.com/office/drawing/2014/main" id="{04C38930-9B92-429B-915A-D0198D6ACD1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2" name="Freeform 31">
              <a:extLst>
                <a:ext uri="{FF2B5EF4-FFF2-40B4-BE49-F238E27FC236}">
                  <a16:creationId xmlns:a16="http://schemas.microsoft.com/office/drawing/2014/main" id="{32660743-42C8-4FFB-A77B-66678E1E1B3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3" name="Freeform 32">
              <a:extLst>
                <a:ext uri="{FF2B5EF4-FFF2-40B4-BE49-F238E27FC236}">
                  <a16:creationId xmlns:a16="http://schemas.microsoft.com/office/drawing/2014/main" id="{6B242301-66B7-4876-B23A-1B97410A55A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4" name="Rectangle 33">
              <a:extLst>
                <a:ext uri="{FF2B5EF4-FFF2-40B4-BE49-F238E27FC236}">
                  <a16:creationId xmlns:a16="http://schemas.microsoft.com/office/drawing/2014/main" id="{B05C5127-C481-4571-9E17-90305CA0A918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95" name="Freeform 34">
              <a:extLst>
                <a:ext uri="{FF2B5EF4-FFF2-40B4-BE49-F238E27FC236}">
                  <a16:creationId xmlns:a16="http://schemas.microsoft.com/office/drawing/2014/main" id="{BC0F1F06-EBE2-4919-A902-A503E384D26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6" name="Freeform 35">
              <a:extLst>
                <a:ext uri="{FF2B5EF4-FFF2-40B4-BE49-F238E27FC236}">
                  <a16:creationId xmlns:a16="http://schemas.microsoft.com/office/drawing/2014/main" id="{2B2E1C8D-A953-4AED-8346-C34CFE3BE32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7" name="Freeform 36">
              <a:extLst>
                <a:ext uri="{FF2B5EF4-FFF2-40B4-BE49-F238E27FC236}">
                  <a16:creationId xmlns:a16="http://schemas.microsoft.com/office/drawing/2014/main" id="{8F150D6E-EB09-41AD-93BE-BF543BE3655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8" name="Freeform 37">
              <a:extLst>
                <a:ext uri="{FF2B5EF4-FFF2-40B4-BE49-F238E27FC236}">
                  <a16:creationId xmlns:a16="http://schemas.microsoft.com/office/drawing/2014/main" id="{AE3633FE-8FF6-4FC3-8422-483E7FAEDE5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9" name="Freeform 38">
              <a:extLst>
                <a:ext uri="{FF2B5EF4-FFF2-40B4-BE49-F238E27FC236}">
                  <a16:creationId xmlns:a16="http://schemas.microsoft.com/office/drawing/2014/main" id="{D233BC09-3785-4EA9-A80F-699EABFCD80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0" name="Freeform 39">
              <a:extLst>
                <a:ext uri="{FF2B5EF4-FFF2-40B4-BE49-F238E27FC236}">
                  <a16:creationId xmlns:a16="http://schemas.microsoft.com/office/drawing/2014/main" id="{DEFAAC70-9A33-41C4-9960-80B056E47F7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1" name="Freeform 40">
              <a:extLst>
                <a:ext uri="{FF2B5EF4-FFF2-40B4-BE49-F238E27FC236}">
                  <a16:creationId xmlns:a16="http://schemas.microsoft.com/office/drawing/2014/main" id="{FE1B6380-FA49-4E35-B2EB-BC1D322A0A2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2" name="Freeform 41">
              <a:extLst>
                <a:ext uri="{FF2B5EF4-FFF2-40B4-BE49-F238E27FC236}">
                  <a16:creationId xmlns:a16="http://schemas.microsoft.com/office/drawing/2014/main" id="{F578AFE9-69B9-4FE3-A349-4640D49A58B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3" name="Freeform 42">
              <a:extLst>
                <a:ext uri="{FF2B5EF4-FFF2-40B4-BE49-F238E27FC236}">
                  <a16:creationId xmlns:a16="http://schemas.microsoft.com/office/drawing/2014/main" id="{49C01CF4-73AC-40B8-8AA5-60072CBB342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4" name="Freeform 43">
              <a:extLst>
                <a:ext uri="{FF2B5EF4-FFF2-40B4-BE49-F238E27FC236}">
                  <a16:creationId xmlns:a16="http://schemas.microsoft.com/office/drawing/2014/main" id="{B4DA1C3D-282A-4010-9263-E2F62D7954C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5" name="Freeform 44">
              <a:extLst>
                <a:ext uri="{FF2B5EF4-FFF2-40B4-BE49-F238E27FC236}">
                  <a16:creationId xmlns:a16="http://schemas.microsoft.com/office/drawing/2014/main" id="{52475A43-7A28-4A0F-BA58-C070BB882B67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6" name="Rectangle 45">
              <a:extLst>
                <a:ext uri="{FF2B5EF4-FFF2-40B4-BE49-F238E27FC236}">
                  <a16:creationId xmlns:a16="http://schemas.microsoft.com/office/drawing/2014/main" id="{0C7241CC-AC61-4580-A46E-C217B329EB28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7" name="Freeform 46">
              <a:extLst>
                <a:ext uri="{FF2B5EF4-FFF2-40B4-BE49-F238E27FC236}">
                  <a16:creationId xmlns:a16="http://schemas.microsoft.com/office/drawing/2014/main" id="{584FF8AA-E75D-483B-A344-7022541CF8D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8" name="Freeform 47">
              <a:extLst>
                <a:ext uri="{FF2B5EF4-FFF2-40B4-BE49-F238E27FC236}">
                  <a16:creationId xmlns:a16="http://schemas.microsoft.com/office/drawing/2014/main" id="{AFF0ABD2-8247-432E-9F13-CCB7D0E6206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9" name="Freeform 48">
              <a:extLst>
                <a:ext uri="{FF2B5EF4-FFF2-40B4-BE49-F238E27FC236}">
                  <a16:creationId xmlns:a16="http://schemas.microsoft.com/office/drawing/2014/main" id="{8779D639-A8BE-46A3-BF82-B0498C363B2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0" name="Freeform 49">
              <a:extLst>
                <a:ext uri="{FF2B5EF4-FFF2-40B4-BE49-F238E27FC236}">
                  <a16:creationId xmlns:a16="http://schemas.microsoft.com/office/drawing/2014/main" id="{62C75AD3-B601-4AB8-A449-C0375B263A57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1" name="Freeform 50">
              <a:extLst>
                <a:ext uri="{FF2B5EF4-FFF2-40B4-BE49-F238E27FC236}">
                  <a16:creationId xmlns:a16="http://schemas.microsoft.com/office/drawing/2014/main" id="{7CEBAD4A-BB32-451F-B1E1-48D6F52EBD5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2" name="Freeform 51">
              <a:extLst>
                <a:ext uri="{FF2B5EF4-FFF2-40B4-BE49-F238E27FC236}">
                  <a16:creationId xmlns:a16="http://schemas.microsoft.com/office/drawing/2014/main" id="{9EA19F7F-29F8-4DF4-AB9B-C4D507FA7C6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3" name="Freeform 52">
              <a:extLst>
                <a:ext uri="{FF2B5EF4-FFF2-40B4-BE49-F238E27FC236}">
                  <a16:creationId xmlns:a16="http://schemas.microsoft.com/office/drawing/2014/main" id="{9A6E14CB-BA29-40ED-B9E1-9AF554AFDE3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4" name="Freeform 53">
              <a:extLst>
                <a:ext uri="{FF2B5EF4-FFF2-40B4-BE49-F238E27FC236}">
                  <a16:creationId xmlns:a16="http://schemas.microsoft.com/office/drawing/2014/main" id="{384A67CA-9AF3-4473-9BC7-2C48C4326163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5" name="Freeform 54">
              <a:extLst>
                <a:ext uri="{FF2B5EF4-FFF2-40B4-BE49-F238E27FC236}">
                  <a16:creationId xmlns:a16="http://schemas.microsoft.com/office/drawing/2014/main" id="{9DE1AF00-9D03-4DFB-B862-C8665962894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6" name="Freeform 55">
              <a:extLst>
                <a:ext uri="{FF2B5EF4-FFF2-40B4-BE49-F238E27FC236}">
                  <a16:creationId xmlns:a16="http://schemas.microsoft.com/office/drawing/2014/main" id="{03D15E32-C507-4B36-B9AB-BD0A1AEBDEF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7" name="Freeform 56">
              <a:extLst>
                <a:ext uri="{FF2B5EF4-FFF2-40B4-BE49-F238E27FC236}">
                  <a16:creationId xmlns:a16="http://schemas.microsoft.com/office/drawing/2014/main" id="{978B3024-1C05-4858-A919-0ABF75EF71A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8" name="Freeform 57">
              <a:extLst>
                <a:ext uri="{FF2B5EF4-FFF2-40B4-BE49-F238E27FC236}">
                  <a16:creationId xmlns:a16="http://schemas.microsoft.com/office/drawing/2014/main" id="{04B0C1D6-8B63-4D35-83C5-5D4331190A2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9" name="Freeform 58">
              <a:extLst>
                <a:ext uri="{FF2B5EF4-FFF2-40B4-BE49-F238E27FC236}">
                  <a16:creationId xmlns:a16="http://schemas.microsoft.com/office/drawing/2014/main" id="{C0409678-BF82-43B2-8F95-46A5A0E1864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21" name="Round Diagonal Corner Rectangle 6">
            <a:extLst>
              <a:ext uri="{FF2B5EF4-FFF2-40B4-BE49-F238E27FC236}">
                <a16:creationId xmlns:a16="http://schemas.microsoft.com/office/drawing/2014/main" id="{9CE97880-B96A-4BF9-BFFB-34DAA44F880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974" y="639965"/>
            <a:ext cx="10879991" cy="3598548"/>
          </a:xfrm>
          <a:prstGeom prst="round2DiagRect">
            <a:avLst>
              <a:gd name="adj1" fmla="val 9529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close up of a fish&#10;&#10;Description generated with very high confidence">
            <a:extLst>
              <a:ext uri="{FF2B5EF4-FFF2-40B4-BE49-F238E27FC236}">
                <a16:creationId xmlns:a16="http://schemas.microsoft.com/office/drawing/2014/main" id="{8A8F76C4-9527-445B-A448-9740C559AEF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55" t="6999" r="1030" b="7317"/>
          <a:stretch/>
        </p:blipFill>
        <p:spPr>
          <a:xfrm>
            <a:off x="1600200" y="951493"/>
            <a:ext cx="4368822" cy="2975493"/>
          </a:xfrm>
          <a:prstGeom prst="rect">
            <a:avLst/>
          </a:prstGeom>
        </p:spPr>
      </p:pic>
      <p:pic>
        <p:nvPicPr>
          <p:cNvPr id="52" name="Picture 51" descr="A close up of a fish&#10;&#10;Description generated with high confidence">
            <a:extLst>
              <a:ext uri="{FF2B5EF4-FFF2-40B4-BE49-F238E27FC236}">
                <a16:creationId xmlns:a16="http://schemas.microsoft.com/office/drawing/2014/main" id="{50CBF933-ECBD-47EB-9BDA-0E3918D4B75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824" t="9419" r="1726" b="4447"/>
          <a:stretch/>
        </p:blipFill>
        <p:spPr>
          <a:xfrm>
            <a:off x="5970023" y="951492"/>
            <a:ext cx="4313087" cy="297549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325574A-368A-4CAF-AFFA-9378983A5E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7233" y="4539573"/>
            <a:ext cx="8957534" cy="118283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/>
              <a:t>Matlab vs ours</a:t>
            </a:r>
          </a:p>
        </p:txBody>
      </p:sp>
    </p:spTree>
    <p:extLst>
      <p:ext uri="{BB962C8B-B14F-4D97-AF65-F5344CB8AC3E}">
        <p14:creationId xmlns:p14="http://schemas.microsoft.com/office/powerpoint/2010/main" val="23007608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Picture 2">
            <a:extLst>
              <a:ext uri="{FF2B5EF4-FFF2-40B4-BE49-F238E27FC236}">
                <a16:creationId xmlns:a16="http://schemas.microsoft.com/office/drawing/2014/main" id="{19AFBE53-1417-406B-8083-DBE0DA72F29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61" name="Group 60">
            <a:extLst>
              <a:ext uri="{FF2B5EF4-FFF2-40B4-BE49-F238E27FC236}">
                <a16:creationId xmlns:a16="http://schemas.microsoft.com/office/drawing/2014/main" id="{FB9EE4F0-B261-4AB0-BEE3-AA9DD198FC44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62" name="Rectangle 5">
              <a:extLst>
                <a:ext uri="{FF2B5EF4-FFF2-40B4-BE49-F238E27FC236}">
                  <a16:creationId xmlns:a16="http://schemas.microsoft.com/office/drawing/2014/main" id="{2E326B6E-9130-4E5B-8C29-0412BDFD525B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63" name="Freeform 6">
              <a:extLst>
                <a:ext uri="{FF2B5EF4-FFF2-40B4-BE49-F238E27FC236}">
                  <a16:creationId xmlns:a16="http://schemas.microsoft.com/office/drawing/2014/main" id="{D15BBE67-0A7A-4318-94C9-9EDC68E9E4C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7">
              <a:extLst>
                <a:ext uri="{FF2B5EF4-FFF2-40B4-BE49-F238E27FC236}">
                  <a16:creationId xmlns:a16="http://schemas.microsoft.com/office/drawing/2014/main" id="{6C189044-A310-4008-ABE3-A833238AA18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Rectangle 8">
              <a:extLst>
                <a:ext uri="{FF2B5EF4-FFF2-40B4-BE49-F238E27FC236}">
                  <a16:creationId xmlns:a16="http://schemas.microsoft.com/office/drawing/2014/main" id="{714E393D-E3AB-4084-8580-2EC4D75B0BCF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66" name="Freeform 9">
              <a:extLst>
                <a:ext uri="{FF2B5EF4-FFF2-40B4-BE49-F238E27FC236}">
                  <a16:creationId xmlns:a16="http://schemas.microsoft.com/office/drawing/2014/main" id="{5407A34B-6BDC-4CC4-9D15-2E71F3DB40C7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10">
              <a:extLst>
                <a:ext uri="{FF2B5EF4-FFF2-40B4-BE49-F238E27FC236}">
                  <a16:creationId xmlns:a16="http://schemas.microsoft.com/office/drawing/2014/main" id="{5E952981-3D27-403A-9B35-142261662E3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11">
              <a:extLst>
                <a:ext uri="{FF2B5EF4-FFF2-40B4-BE49-F238E27FC236}">
                  <a16:creationId xmlns:a16="http://schemas.microsoft.com/office/drawing/2014/main" id="{339D7F6E-841D-4697-A877-0F25113BAFA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12">
              <a:extLst>
                <a:ext uri="{FF2B5EF4-FFF2-40B4-BE49-F238E27FC236}">
                  <a16:creationId xmlns:a16="http://schemas.microsoft.com/office/drawing/2014/main" id="{226F9E1B-2970-4504-8E6C-1A42D05FC213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13">
              <a:extLst>
                <a:ext uri="{FF2B5EF4-FFF2-40B4-BE49-F238E27FC236}">
                  <a16:creationId xmlns:a16="http://schemas.microsoft.com/office/drawing/2014/main" id="{6F11A9CB-BE43-4423-987B-B43046D146C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14">
              <a:extLst>
                <a:ext uri="{FF2B5EF4-FFF2-40B4-BE49-F238E27FC236}">
                  <a16:creationId xmlns:a16="http://schemas.microsoft.com/office/drawing/2014/main" id="{F21925AB-CEC6-4210-929C-5BAB1C95799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15">
              <a:extLst>
                <a:ext uri="{FF2B5EF4-FFF2-40B4-BE49-F238E27FC236}">
                  <a16:creationId xmlns:a16="http://schemas.microsoft.com/office/drawing/2014/main" id="{9B4BB7F4-36A3-49C5-A85E-660BF090142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16">
              <a:extLst>
                <a:ext uri="{FF2B5EF4-FFF2-40B4-BE49-F238E27FC236}">
                  <a16:creationId xmlns:a16="http://schemas.microsoft.com/office/drawing/2014/main" id="{89A82E2C-666C-4E88-B3A9-C95B5AE94DC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17">
              <a:extLst>
                <a:ext uri="{FF2B5EF4-FFF2-40B4-BE49-F238E27FC236}">
                  <a16:creationId xmlns:a16="http://schemas.microsoft.com/office/drawing/2014/main" id="{1363187E-6516-4018-A78B-CE0F7F23218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18">
              <a:extLst>
                <a:ext uri="{FF2B5EF4-FFF2-40B4-BE49-F238E27FC236}">
                  <a16:creationId xmlns:a16="http://schemas.microsoft.com/office/drawing/2014/main" id="{3FF62829-5C7E-4110-A186-F4E8655E29F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19">
              <a:extLst>
                <a:ext uri="{FF2B5EF4-FFF2-40B4-BE49-F238E27FC236}">
                  <a16:creationId xmlns:a16="http://schemas.microsoft.com/office/drawing/2014/main" id="{87E9C9B7-0C7F-44A7-B610-5B095C4425A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20">
              <a:extLst>
                <a:ext uri="{FF2B5EF4-FFF2-40B4-BE49-F238E27FC236}">
                  <a16:creationId xmlns:a16="http://schemas.microsoft.com/office/drawing/2014/main" id="{3037E5EC-D21D-4C3F-B081-B46C3B47CF67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21">
              <a:extLst>
                <a:ext uri="{FF2B5EF4-FFF2-40B4-BE49-F238E27FC236}">
                  <a16:creationId xmlns:a16="http://schemas.microsoft.com/office/drawing/2014/main" id="{EAE8AAB2-DE35-4AED-8C9C-0718A33A846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22">
              <a:extLst>
                <a:ext uri="{FF2B5EF4-FFF2-40B4-BE49-F238E27FC236}">
                  <a16:creationId xmlns:a16="http://schemas.microsoft.com/office/drawing/2014/main" id="{062ACCDA-6A76-4812-BA3A-F3C6E14438E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23">
              <a:extLst>
                <a:ext uri="{FF2B5EF4-FFF2-40B4-BE49-F238E27FC236}">
                  <a16:creationId xmlns:a16="http://schemas.microsoft.com/office/drawing/2014/main" id="{38825C85-74E0-4664-95AC-682625B9916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24">
              <a:extLst>
                <a:ext uri="{FF2B5EF4-FFF2-40B4-BE49-F238E27FC236}">
                  <a16:creationId xmlns:a16="http://schemas.microsoft.com/office/drawing/2014/main" id="{D87E8B0A-2B1D-48E5-8107-F2855CFFD27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25">
              <a:extLst>
                <a:ext uri="{FF2B5EF4-FFF2-40B4-BE49-F238E27FC236}">
                  <a16:creationId xmlns:a16="http://schemas.microsoft.com/office/drawing/2014/main" id="{E46FC211-5F4B-478B-8761-A65D2116650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26">
              <a:extLst>
                <a:ext uri="{FF2B5EF4-FFF2-40B4-BE49-F238E27FC236}">
                  <a16:creationId xmlns:a16="http://schemas.microsoft.com/office/drawing/2014/main" id="{43C493A4-4703-4917-A281-F15E323F147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27">
              <a:extLst>
                <a:ext uri="{FF2B5EF4-FFF2-40B4-BE49-F238E27FC236}">
                  <a16:creationId xmlns:a16="http://schemas.microsoft.com/office/drawing/2014/main" id="{4B369EDA-1458-423B-839F-4FB0EE92040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28">
              <a:extLst>
                <a:ext uri="{FF2B5EF4-FFF2-40B4-BE49-F238E27FC236}">
                  <a16:creationId xmlns:a16="http://schemas.microsoft.com/office/drawing/2014/main" id="{DB5E8117-FFBB-49D5-87C6-24D8E06CE37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29">
              <a:extLst>
                <a:ext uri="{FF2B5EF4-FFF2-40B4-BE49-F238E27FC236}">
                  <a16:creationId xmlns:a16="http://schemas.microsoft.com/office/drawing/2014/main" id="{04D5DC4A-7C40-4236-B475-FA6AA436949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30">
              <a:extLst>
                <a:ext uri="{FF2B5EF4-FFF2-40B4-BE49-F238E27FC236}">
                  <a16:creationId xmlns:a16="http://schemas.microsoft.com/office/drawing/2014/main" id="{76858373-C51B-4201-80F4-80331670419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31">
              <a:extLst>
                <a:ext uri="{FF2B5EF4-FFF2-40B4-BE49-F238E27FC236}">
                  <a16:creationId xmlns:a16="http://schemas.microsoft.com/office/drawing/2014/main" id="{D159A53F-DA7E-4CD5-AA84-55B3AC5EEA4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32">
              <a:extLst>
                <a:ext uri="{FF2B5EF4-FFF2-40B4-BE49-F238E27FC236}">
                  <a16:creationId xmlns:a16="http://schemas.microsoft.com/office/drawing/2014/main" id="{E4B70A8B-09AC-45AA-952C-242D7E14746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Rectangle 33">
              <a:extLst>
                <a:ext uri="{FF2B5EF4-FFF2-40B4-BE49-F238E27FC236}">
                  <a16:creationId xmlns:a16="http://schemas.microsoft.com/office/drawing/2014/main" id="{63C8CAD6-F5BE-4961-AC48-2A34FA4E7785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91" name="Freeform 34">
              <a:extLst>
                <a:ext uri="{FF2B5EF4-FFF2-40B4-BE49-F238E27FC236}">
                  <a16:creationId xmlns:a16="http://schemas.microsoft.com/office/drawing/2014/main" id="{AEBA7DBD-C171-47A7-9249-562A06AC2B6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35">
              <a:extLst>
                <a:ext uri="{FF2B5EF4-FFF2-40B4-BE49-F238E27FC236}">
                  <a16:creationId xmlns:a16="http://schemas.microsoft.com/office/drawing/2014/main" id="{80F934E3-6775-4A9E-8666-7D050E4287B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36">
              <a:extLst>
                <a:ext uri="{FF2B5EF4-FFF2-40B4-BE49-F238E27FC236}">
                  <a16:creationId xmlns:a16="http://schemas.microsoft.com/office/drawing/2014/main" id="{F7E8F3A1-E3AE-4A22-82FE-71C4C163AF2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37">
              <a:extLst>
                <a:ext uri="{FF2B5EF4-FFF2-40B4-BE49-F238E27FC236}">
                  <a16:creationId xmlns:a16="http://schemas.microsoft.com/office/drawing/2014/main" id="{27DFF928-27F3-44A1-9468-219DD390BE0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38">
              <a:extLst>
                <a:ext uri="{FF2B5EF4-FFF2-40B4-BE49-F238E27FC236}">
                  <a16:creationId xmlns:a16="http://schemas.microsoft.com/office/drawing/2014/main" id="{47C61A3E-9A0A-4547-9B8A-DD8CD6D473D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39">
              <a:extLst>
                <a:ext uri="{FF2B5EF4-FFF2-40B4-BE49-F238E27FC236}">
                  <a16:creationId xmlns:a16="http://schemas.microsoft.com/office/drawing/2014/main" id="{FC684095-4805-413B-A9EB-63A2417B53F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40">
              <a:extLst>
                <a:ext uri="{FF2B5EF4-FFF2-40B4-BE49-F238E27FC236}">
                  <a16:creationId xmlns:a16="http://schemas.microsoft.com/office/drawing/2014/main" id="{AF830B5E-DCF9-4CBD-8746-C5219013D85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41">
              <a:extLst>
                <a:ext uri="{FF2B5EF4-FFF2-40B4-BE49-F238E27FC236}">
                  <a16:creationId xmlns:a16="http://schemas.microsoft.com/office/drawing/2014/main" id="{FE6882C0-1C73-4E53-A884-3202385D7C2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42">
              <a:extLst>
                <a:ext uri="{FF2B5EF4-FFF2-40B4-BE49-F238E27FC236}">
                  <a16:creationId xmlns:a16="http://schemas.microsoft.com/office/drawing/2014/main" id="{9611015E-699B-4BA5-A162-8BABC91454C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43">
              <a:extLst>
                <a:ext uri="{FF2B5EF4-FFF2-40B4-BE49-F238E27FC236}">
                  <a16:creationId xmlns:a16="http://schemas.microsoft.com/office/drawing/2014/main" id="{8C6A611F-CBE4-46B7-96F6-803B2D2607B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44">
              <a:extLst>
                <a:ext uri="{FF2B5EF4-FFF2-40B4-BE49-F238E27FC236}">
                  <a16:creationId xmlns:a16="http://schemas.microsoft.com/office/drawing/2014/main" id="{FDCF0D71-6D32-4B72-B7E1-678BA980A8C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Rectangle 45">
              <a:extLst>
                <a:ext uri="{FF2B5EF4-FFF2-40B4-BE49-F238E27FC236}">
                  <a16:creationId xmlns:a16="http://schemas.microsoft.com/office/drawing/2014/main" id="{FE6E605A-8ECF-47E5-ABDD-B4874FF18F1B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3" name="Freeform 46">
              <a:extLst>
                <a:ext uri="{FF2B5EF4-FFF2-40B4-BE49-F238E27FC236}">
                  <a16:creationId xmlns:a16="http://schemas.microsoft.com/office/drawing/2014/main" id="{1329BFCB-3C83-438B-8C18-20576CA6B3A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47">
              <a:extLst>
                <a:ext uri="{FF2B5EF4-FFF2-40B4-BE49-F238E27FC236}">
                  <a16:creationId xmlns:a16="http://schemas.microsoft.com/office/drawing/2014/main" id="{9E013566-6E0D-4B88-9731-0BBACA14083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48">
              <a:extLst>
                <a:ext uri="{FF2B5EF4-FFF2-40B4-BE49-F238E27FC236}">
                  <a16:creationId xmlns:a16="http://schemas.microsoft.com/office/drawing/2014/main" id="{1668707D-D4E8-40EC-94C2-F83C6E22268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49">
              <a:extLst>
                <a:ext uri="{FF2B5EF4-FFF2-40B4-BE49-F238E27FC236}">
                  <a16:creationId xmlns:a16="http://schemas.microsoft.com/office/drawing/2014/main" id="{0CE0CBC9-140F-475C-93C6-446BDBB76C7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50">
              <a:extLst>
                <a:ext uri="{FF2B5EF4-FFF2-40B4-BE49-F238E27FC236}">
                  <a16:creationId xmlns:a16="http://schemas.microsoft.com/office/drawing/2014/main" id="{0ED9FFD9-3111-4C21-8013-063D0A89F39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51">
              <a:extLst>
                <a:ext uri="{FF2B5EF4-FFF2-40B4-BE49-F238E27FC236}">
                  <a16:creationId xmlns:a16="http://schemas.microsoft.com/office/drawing/2014/main" id="{C75E760C-E1DB-475D-905D-FC3F430FE31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52">
              <a:extLst>
                <a:ext uri="{FF2B5EF4-FFF2-40B4-BE49-F238E27FC236}">
                  <a16:creationId xmlns:a16="http://schemas.microsoft.com/office/drawing/2014/main" id="{1F4DF02E-1FC7-48AB-8CDA-940C8A50087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53">
              <a:extLst>
                <a:ext uri="{FF2B5EF4-FFF2-40B4-BE49-F238E27FC236}">
                  <a16:creationId xmlns:a16="http://schemas.microsoft.com/office/drawing/2014/main" id="{193ABE5A-1C12-4B38-8078-51A0BAB3C00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54">
              <a:extLst>
                <a:ext uri="{FF2B5EF4-FFF2-40B4-BE49-F238E27FC236}">
                  <a16:creationId xmlns:a16="http://schemas.microsoft.com/office/drawing/2014/main" id="{3A57AD1C-4CC5-4E62-A352-D3B142B9DFC7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55">
              <a:extLst>
                <a:ext uri="{FF2B5EF4-FFF2-40B4-BE49-F238E27FC236}">
                  <a16:creationId xmlns:a16="http://schemas.microsoft.com/office/drawing/2014/main" id="{646D40AD-4384-42ED-B1A0-A47C165C6DC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56">
              <a:extLst>
                <a:ext uri="{FF2B5EF4-FFF2-40B4-BE49-F238E27FC236}">
                  <a16:creationId xmlns:a16="http://schemas.microsoft.com/office/drawing/2014/main" id="{0786C2FA-21FD-4F48-9E96-C5D8E6159EB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57">
              <a:extLst>
                <a:ext uri="{FF2B5EF4-FFF2-40B4-BE49-F238E27FC236}">
                  <a16:creationId xmlns:a16="http://schemas.microsoft.com/office/drawing/2014/main" id="{AFE6F50A-21B5-4B98-9C3B-B89FFC6FBAB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58">
              <a:extLst>
                <a:ext uri="{FF2B5EF4-FFF2-40B4-BE49-F238E27FC236}">
                  <a16:creationId xmlns:a16="http://schemas.microsoft.com/office/drawing/2014/main" id="{2454210A-9717-44AF-9D76-0426534C357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117" name="Round Diagonal Corner Rectangle 6">
            <a:extLst>
              <a:ext uri="{FF2B5EF4-FFF2-40B4-BE49-F238E27FC236}">
                <a16:creationId xmlns:a16="http://schemas.microsoft.com/office/drawing/2014/main" id="{7C752539-319A-41C0-ABDD-5FBB1E2BC36C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974" y="639965"/>
            <a:ext cx="10879991" cy="3598548"/>
          </a:xfrm>
          <a:prstGeom prst="round2DiagRect">
            <a:avLst>
              <a:gd name="adj1" fmla="val 9529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4" name="Picture 53" descr="A picture containing outdoor, cake, sky&#10;&#10;Description generated with high confidence">
            <a:extLst>
              <a:ext uri="{FF2B5EF4-FFF2-40B4-BE49-F238E27FC236}">
                <a16:creationId xmlns:a16="http://schemas.microsoft.com/office/drawing/2014/main" id="{181819AA-B6FC-4C5B-B9A2-D644AE1B0E8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04" t="2708" r="1286" b="22647"/>
          <a:stretch/>
        </p:blipFill>
        <p:spPr>
          <a:xfrm>
            <a:off x="6144115" y="1055688"/>
            <a:ext cx="4919172" cy="2871298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8D8D478A-D6AB-464D-A985-407368603CC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606" t="2700" r="1243" b="22900"/>
          <a:stretch/>
        </p:blipFill>
        <p:spPr>
          <a:xfrm>
            <a:off x="1247776" y="1055688"/>
            <a:ext cx="4901103" cy="28712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D02B0AE-1680-4916-B731-2529DB368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7233" y="4539573"/>
            <a:ext cx="8957534" cy="118283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/>
              <a:t>Matlab vs ours</a:t>
            </a:r>
          </a:p>
        </p:txBody>
      </p:sp>
    </p:spTree>
    <p:extLst>
      <p:ext uri="{BB962C8B-B14F-4D97-AF65-F5344CB8AC3E}">
        <p14:creationId xmlns:p14="http://schemas.microsoft.com/office/powerpoint/2010/main" val="33254066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Picture 2">
            <a:extLst>
              <a:ext uri="{FF2B5EF4-FFF2-40B4-BE49-F238E27FC236}">
                <a16:creationId xmlns:a16="http://schemas.microsoft.com/office/drawing/2014/main" id="{9EB19A0D-88ED-4EC7-B012-FDA45662F22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039C885C-7507-48BC-8DA5-9B9A8A3B290E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61" name="Rectangle 5">
              <a:extLst>
                <a:ext uri="{FF2B5EF4-FFF2-40B4-BE49-F238E27FC236}">
                  <a16:creationId xmlns:a16="http://schemas.microsoft.com/office/drawing/2014/main" id="{80315E80-D09C-4AAC-A1AA-6416ADD0A776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62" name="Freeform 6">
              <a:extLst>
                <a:ext uri="{FF2B5EF4-FFF2-40B4-BE49-F238E27FC236}">
                  <a16:creationId xmlns:a16="http://schemas.microsoft.com/office/drawing/2014/main" id="{464D5536-A035-4505-AF73-4F7CAE48825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7">
              <a:extLst>
                <a:ext uri="{FF2B5EF4-FFF2-40B4-BE49-F238E27FC236}">
                  <a16:creationId xmlns:a16="http://schemas.microsoft.com/office/drawing/2014/main" id="{81218E36-F40D-459F-A201-0A62E0FA57A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Rectangle 8">
              <a:extLst>
                <a:ext uri="{FF2B5EF4-FFF2-40B4-BE49-F238E27FC236}">
                  <a16:creationId xmlns:a16="http://schemas.microsoft.com/office/drawing/2014/main" id="{5B53825A-3A84-4E26-A19D-A61548B6A596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65" name="Freeform 9">
              <a:extLst>
                <a:ext uri="{FF2B5EF4-FFF2-40B4-BE49-F238E27FC236}">
                  <a16:creationId xmlns:a16="http://schemas.microsoft.com/office/drawing/2014/main" id="{AD90489C-7868-4D44-828E-5BD078E1078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10">
              <a:extLst>
                <a:ext uri="{FF2B5EF4-FFF2-40B4-BE49-F238E27FC236}">
                  <a16:creationId xmlns:a16="http://schemas.microsoft.com/office/drawing/2014/main" id="{98ED0810-C456-43E0-A430-4BF3E84BB3F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11">
              <a:extLst>
                <a:ext uri="{FF2B5EF4-FFF2-40B4-BE49-F238E27FC236}">
                  <a16:creationId xmlns:a16="http://schemas.microsoft.com/office/drawing/2014/main" id="{E5A0D863-274E-498B-A757-EE462B7CFC4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12">
              <a:extLst>
                <a:ext uri="{FF2B5EF4-FFF2-40B4-BE49-F238E27FC236}">
                  <a16:creationId xmlns:a16="http://schemas.microsoft.com/office/drawing/2014/main" id="{B7819E45-002E-4BE7-9D91-AF82D377627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13">
              <a:extLst>
                <a:ext uri="{FF2B5EF4-FFF2-40B4-BE49-F238E27FC236}">
                  <a16:creationId xmlns:a16="http://schemas.microsoft.com/office/drawing/2014/main" id="{8B2A702D-53E8-4674-87E0-CA1F7E56278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14">
              <a:extLst>
                <a:ext uri="{FF2B5EF4-FFF2-40B4-BE49-F238E27FC236}">
                  <a16:creationId xmlns:a16="http://schemas.microsoft.com/office/drawing/2014/main" id="{451CEEF2-55A9-4CDF-BB69-2D07031F0D3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15">
              <a:extLst>
                <a:ext uri="{FF2B5EF4-FFF2-40B4-BE49-F238E27FC236}">
                  <a16:creationId xmlns:a16="http://schemas.microsoft.com/office/drawing/2014/main" id="{DCEC5350-68CD-460C-999B-A6055EA5063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16">
              <a:extLst>
                <a:ext uri="{FF2B5EF4-FFF2-40B4-BE49-F238E27FC236}">
                  <a16:creationId xmlns:a16="http://schemas.microsoft.com/office/drawing/2014/main" id="{26945734-B592-423F-BCF3-8ED9227467C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17">
              <a:extLst>
                <a:ext uri="{FF2B5EF4-FFF2-40B4-BE49-F238E27FC236}">
                  <a16:creationId xmlns:a16="http://schemas.microsoft.com/office/drawing/2014/main" id="{D6FF6791-D332-4D35-90E0-42011DF40CC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18">
              <a:extLst>
                <a:ext uri="{FF2B5EF4-FFF2-40B4-BE49-F238E27FC236}">
                  <a16:creationId xmlns:a16="http://schemas.microsoft.com/office/drawing/2014/main" id="{B1ED9C0C-0AD0-4F60-BB85-02B00AFE760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19">
              <a:extLst>
                <a:ext uri="{FF2B5EF4-FFF2-40B4-BE49-F238E27FC236}">
                  <a16:creationId xmlns:a16="http://schemas.microsoft.com/office/drawing/2014/main" id="{E202B26B-3FB3-4127-9295-F6E24A75EDD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20">
              <a:extLst>
                <a:ext uri="{FF2B5EF4-FFF2-40B4-BE49-F238E27FC236}">
                  <a16:creationId xmlns:a16="http://schemas.microsoft.com/office/drawing/2014/main" id="{A9B0C70B-3686-4190-8592-736E11AB4D0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21">
              <a:extLst>
                <a:ext uri="{FF2B5EF4-FFF2-40B4-BE49-F238E27FC236}">
                  <a16:creationId xmlns:a16="http://schemas.microsoft.com/office/drawing/2014/main" id="{3DCD01FB-20E8-42C3-AFE9-DFD3F426A15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22">
              <a:extLst>
                <a:ext uri="{FF2B5EF4-FFF2-40B4-BE49-F238E27FC236}">
                  <a16:creationId xmlns:a16="http://schemas.microsoft.com/office/drawing/2014/main" id="{E18D3AEB-E104-4243-893A-880F9A3C450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23">
              <a:extLst>
                <a:ext uri="{FF2B5EF4-FFF2-40B4-BE49-F238E27FC236}">
                  <a16:creationId xmlns:a16="http://schemas.microsoft.com/office/drawing/2014/main" id="{25B79020-576E-46E2-BDDD-3D93C9DD53B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24">
              <a:extLst>
                <a:ext uri="{FF2B5EF4-FFF2-40B4-BE49-F238E27FC236}">
                  <a16:creationId xmlns:a16="http://schemas.microsoft.com/office/drawing/2014/main" id="{F9BE123C-99CB-4F9F-B6AD-D78B410111B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25">
              <a:extLst>
                <a:ext uri="{FF2B5EF4-FFF2-40B4-BE49-F238E27FC236}">
                  <a16:creationId xmlns:a16="http://schemas.microsoft.com/office/drawing/2014/main" id="{2652409A-0FBC-471C-8070-735AA2D18C0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26">
              <a:extLst>
                <a:ext uri="{FF2B5EF4-FFF2-40B4-BE49-F238E27FC236}">
                  <a16:creationId xmlns:a16="http://schemas.microsoft.com/office/drawing/2014/main" id="{A7B0AC30-BECB-435E-B184-5893DAF4CF1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27">
              <a:extLst>
                <a:ext uri="{FF2B5EF4-FFF2-40B4-BE49-F238E27FC236}">
                  <a16:creationId xmlns:a16="http://schemas.microsoft.com/office/drawing/2014/main" id="{209F3AA3-0D92-49EA-8E9E-E8519359107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28">
              <a:extLst>
                <a:ext uri="{FF2B5EF4-FFF2-40B4-BE49-F238E27FC236}">
                  <a16:creationId xmlns:a16="http://schemas.microsoft.com/office/drawing/2014/main" id="{96C003E9-8BC2-48CC-ABF7-540233FDB0B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29">
              <a:extLst>
                <a:ext uri="{FF2B5EF4-FFF2-40B4-BE49-F238E27FC236}">
                  <a16:creationId xmlns:a16="http://schemas.microsoft.com/office/drawing/2014/main" id="{13BDD8BA-D378-486C-AAC9-F4BC3E85607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30">
              <a:extLst>
                <a:ext uri="{FF2B5EF4-FFF2-40B4-BE49-F238E27FC236}">
                  <a16:creationId xmlns:a16="http://schemas.microsoft.com/office/drawing/2014/main" id="{04C38930-9B92-429B-915A-D0198D6ACD1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31">
              <a:extLst>
                <a:ext uri="{FF2B5EF4-FFF2-40B4-BE49-F238E27FC236}">
                  <a16:creationId xmlns:a16="http://schemas.microsoft.com/office/drawing/2014/main" id="{32660743-42C8-4FFB-A77B-66678E1E1B3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32">
              <a:extLst>
                <a:ext uri="{FF2B5EF4-FFF2-40B4-BE49-F238E27FC236}">
                  <a16:creationId xmlns:a16="http://schemas.microsoft.com/office/drawing/2014/main" id="{6B242301-66B7-4876-B23A-1B97410A55A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Rectangle 33">
              <a:extLst>
                <a:ext uri="{FF2B5EF4-FFF2-40B4-BE49-F238E27FC236}">
                  <a16:creationId xmlns:a16="http://schemas.microsoft.com/office/drawing/2014/main" id="{B05C5127-C481-4571-9E17-90305CA0A918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90" name="Freeform 34">
              <a:extLst>
                <a:ext uri="{FF2B5EF4-FFF2-40B4-BE49-F238E27FC236}">
                  <a16:creationId xmlns:a16="http://schemas.microsoft.com/office/drawing/2014/main" id="{BC0F1F06-EBE2-4919-A902-A503E384D26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35">
              <a:extLst>
                <a:ext uri="{FF2B5EF4-FFF2-40B4-BE49-F238E27FC236}">
                  <a16:creationId xmlns:a16="http://schemas.microsoft.com/office/drawing/2014/main" id="{2B2E1C8D-A953-4AED-8346-C34CFE3BE32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36">
              <a:extLst>
                <a:ext uri="{FF2B5EF4-FFF2-40B4-BE49-F238E27FC236}">
                  <a16:creationId xmlns:a16="http://schemas.microsoft.com/office/drawing/2014/main" id="{8F150D6E-EB09-41AD-93BE-BF543BE3655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37">
              <a:extLst>
                <a:ext uri="{FF2B5EF4-FFF2-40B4-BE49-F238E27FC236}">
                  <a16:creationId xmlns:a16="http://schemas.microsoft.com/office/drawing/2014/main" id="{AE3633FE-8FF6-4FC3-8422-483E7FAEDE5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38">
              <a:extLst>
                <a:ext uri="{FF2B5EF4-FFF2-40B4-BE49-F238E27FC236}">
                  <a16:creationId xmlns:a16="http://schemas.microsoft.com/office/drawing/2014/main" id="{D233BC09-3785-4EA9-A80F-699EABFCD80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39">
              <a:extLst>
                <a:ext uri="{FF2B5EF4-FFF2-40B4-BE49-F238E27FC236}">
                  <a16:creationId xmlns:a16="http://schemas.microsoft.com/office/drawing/2014/main" id="{DEFAAC70-9A33-41C4-9960-80B056E47F7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40">
              <a:extLst>
                <a:ext uri="{FF2B5EF4-FFF2-40B4-BE49-F238E27FC236}">
                  <a16:creationId xmlns:a16="http://schemas.microsoft.com/office/drawing/2014/main" id="{FE1B6380-FA49-4E35-B2EB-BC1D322A0A2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41">
              <a:extLst>
                <a:ext uri="{FF2B5EF4-FFF2-40B4-BE49-F238E27FC236}">
                  <a16:creationId xmlns:a16="http://schemas.microsoft.com/office/drawing/2014/main" id="{F578AFE9-69B9-4FE3-A349-4640D49A58B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42">
              <a:extLst>
                <a:ext uri="{FF2B5EF4-FFF2-40B4-BE49-F238E27FC236}">
                  <a16:creationId xmlns:a16="http://schemas.microsoft.com/office/drawing/2014/main" id="{49C01CF4-73AC-40B8-8AA5-60072CBB342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43">
              <a:extLst>
                <a:ext uri="{FF2B5EF4-FFF2-40B4-BE49-F238E27FC236}">
                  <a16:creationId xmlns:a16="http://schemas.microsoft.com/office/drawing/2014/main" id="{B4DA1C3D-282A-4010-9263-E2F62D7954C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44">
              <a:extLst>
                <a:ext uri="{FF2B5EF4-FFF2-40B4-BE49-F238E27FC236}">
                  <a16:creationId xmlns:a16="http://schemas.microsoft.com/office/drawing/2014/main" id="{52475A43-7A28-4A0F-BA58-C070BB882B67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Rectangle 45">
              <a:extLst>
                <a:ext uri="{FF2B5EF4-FFF2-40B4-BE49-F238E27FC236}">
                  <a16:creationId xmlns:a16="http://schemas.microsoft.com/office/drawing/2014/main" id="{0C7241CC-AC61-4580-A46E-C217B329EB28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2" name="Freeform 46">
              <a:extLst>
                <a:ext uri="{FF2B5EF4-FFF2-40B4-BE49-F238E27FC236}">
                  <a16:creationId xmlns:a16="http://schemas.microsoft.com/office/drawing/2014/main" id="{584FF8AA-E75D-483B-A344-7022541CF8D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47">
              <a:extLst>
                <a:ext uri="{FF2B5EF4-FFF2-40B4-BE49-F238E27FC236}">
                  <a16:creationId xmlns:a16="http://schemas.microsoft.com/office/drawing/2014/main" id="{AFF0ABD2-8247-432E-9F13-CCB7D0E6206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48">
              <a:extLst>
                <a:ext uri="{FF2B5EF4-FFF2-40B4-BE49-F238E27FC236}">
                  <a16:creationId xmlns:a16="http://schemas.microsoft.com/office/drawing/2014/main" id="{8779D639-A8BE-46A3-BF82-B0498C363B2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49">
              <a:extLst>
                <a:ext uri="{FF2B5EF4-FFF2-40B4-BE49-F238E27FC236}">
                  <a16:creationId xmlns:a16="http://schemas.microsoft.com/office/drawing/2014/main" id="{62C75AD3-B601-4AB8-A449-C0375B263A57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50">
              <a:extLst>
                <a:ext uri="{FF2B5EF4-FFF2-40B4-BE49-F238E27FC236}">
                  <a16:creationId xmlns:a16="http://schemas.microsoft.com/office/drawing/2014/main" id="{7CEBAD4A-BB32-451F-B1E1-48D6F52EBD5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51">
              <a:extLst>
                <a:ext uri="{FF2B5EF4-FFF2-40B4-BE49-F238E27FC236}">
                  <a16:creationId xmlns:a16="http://schemas.microsoft.com/office/drawing/2014/main" id="{9EA19F7F-29F8-4DF4-AB9B-C4D507FA7C6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52">
              <a:extLst>
                <a:ext uri="{FF2B5EF4-FFF2-40B4-BE49-F238E27FC236}">
                  <a16:creationId xmlns:a16="http://schemas.microsoft.com/office/drawing/2014/main" id="{9A6E14CB-BA29-40ED-B9E1-9AF554AFDE3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53">
              <a:extLst>
                <a:ext uri="{FF2B5EF4-FFF2-40B4-BE49-F238E27FC236}">
                  <a16:creationId xmlns:a16="http://schemas.microsoft.com/office/drawing/2014/main" id="{384A67CA-9AF3-4473-9BC7-2C48C4326163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54">
              <a:extLst>
                <a:ext uri="{FF2B5EF4-FFF2-40B4-BE49-F238E27FC236}">
                  <a16:creationId xmlns:a16="http://schemas.microsoft.com/office/drawing/2014/main" id="{9DE1AF00-9D03-4DFB-B862-C8665962894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55">
              <a:extLst>
                <a:ext uri="{FF2B5EF4-FFF2-40B4-BE49-F238E27FC236}">
                  <a16:creationId xmlns:a16="http://schemas.microsoft.com/office/drawing/2014/main" id="{03D15E32-C507-4B36-B9AB-BD0A1AEBDEF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56">
              <a:extLst>
                <a:ext uri="{FF2B5EF4-FFF2-40B4-BE49-F238E27FC236}">
                  <a16:creationId xmlns:a16="http://schemas.microsoft.com/office/drawing/2014/main" id="{978B3024-1C05-4858-A919-0ABF75EF71A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57">
              <a:extLst>
                <a:ext uri="{FF2B5EF4-FFF2-40B4-BE49-F238E27FC236}">
                  <a16:creationId xmlns:a16="http://schemas.microsoft.com/office/drawing/2014/main" id="{04B0C1D6-8B63-4D35-83C5-5D4331190A2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58">
              <a:extLst>
                <a:ext uri="{FF2B5EF4-FFF2-40B4-BE49-F238E27FC236}">
                  <a16:creationId xmlns:a16="http://schemas.microsoft.com/office/drawing/2014/main" id="{C0409678-BF82-43B2-8F95-46A5A0E1864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116" name="Round Diagonal Corner Rectangle 6">
            <a:extLst>
              <a:ext uri="{FF2B5EF4-FFF2-40B4-BE49-F238E27FC236}">
                <a16:creationId xmlns:a16="http://schemas.microsoft.com/office/drawing/2014/main" id="{9CE97880-B96A-4BF9-BFFB-34DAA44F880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974" y="639965"/>
            <a:ext cx="10879991" cy="3598548"/>
          </a:xfrm>
          <a:prstGeom prst="round2DiagRect">
            <a:avLst>
              <a:gd name="adj1" fmla="val 9529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" name="Picture 52" descr="A picture containing photo, animal&#10;&#10;Description generated with very high confidence">
            <a:extLst>
              <a:ext uri="{FF2B5EF4-FFF2-40B4-BE49-F238E27FC236}">
                <a16:creationId xmlns:a16="http://schemas.microsoft.com/office/drawing/2014/main" id="{02FCEBC0-DD1A-4624-BEBB-F20B41EA35F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28" t="11747" r="5642" b="4795"/>
          <a:stretch/>
        </p:blipFill>
        <p:spPr>
          <a:xfrm>
            <a:off x="6294788" y="951493"/>
            <a:ext cx="4211287" cy="2975493"/>
          </a:xfrm>
          <a:prstGeom prst="rect">
            <a:avLst/>
          </a:prstGeom>
        </p:spPr>
      </p:pic>
      <p:pic>
        <p:nvPicPr>
          <p:cNvPr id="52" name="Picture 51" descr="A picture containing animal, photo, indoor, showing&#10;&#10;Description generated with high confidence">
            <a:extLst>
              <a:ext uri="{FF2B5EF4-FFF2-40B4-BE49-F238E27FC236}">
                <a16:creationId xmlns:a16="http://schemas.microsoft.com/office/drawing/2014/main" id="{6161CDFA-0EAB-4C03-8FD3-C0F04FD2A0A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684" t="19783" r="4636" b="5791"/>
          <a:stretch/>
        </p:blipFill>
        <p:spPr>
          <a:xfrm>
            <a:off x="2084574" y="951493"/>
            <a:ext cx="4210044" cy="297549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F1A066F-F96A-4A5B-8A64-E02F255CB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7233" y="4539573"/>
            <a:ext cx="8957534" cy="118283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/>
              <a:t>Matlab vs ours</a:t>
            </a:r>
          </a:p>
        </p:txBody>
      </p:sp>
    </p:spTree>
    <p:extLst>
      <p:ext uri="{BB962C8B-B14F-4D97-AF65-F5344CB8AC3E}">
        <p14:creationId xmlns:p14="http://schemas.microsoft.com/office/powerpoint/2010/main" val="15205454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2" descr="A picture containing electronics&#10;&#10;Description generated with high confidence">
            <a:extLst>
              <a:ext uri="{FF2B5EF4-FFF2-40B4-BE49-F238E27FC236}">
                <a16:creationId xmlns:a16="http://schemas.microsoft.com/office/drawing/2014/main" id="{6551C300-1D7A-46C3-9EF6-0EAC9B1E1F5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029" name="Group 72">
            <a:extLst>
              <a:ext uri="{FF2B5EF4-FFF2-40B4-BE49-F238E27FC236}">
                <a16:creationId xmlns:a16="http://schemas.microsoft.com/office/drawing/2014/main" id="{8EC1EDC6-1B42-4FCD-BC53-B1D05BFF2E3F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633EFBCB-98A2-4F16-B3BB-BF9EC17846B7}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86" name="Rectangle 5">
                <a:extLst>
                  <a:ext uri="{FF2B5EF4-FFF2-40B4-BE49-F238E27FC236}">
                    <a16:creationId xmlns:a16="http://schemas.microsoft.com/office/drawing/2014/main" id="{B399E29C-9CF8-4BD1-8750-949BA21268EA}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87" name="Freeform 6">
                <a:extLst>
                  <a:ext uri="{FF2B5EF4-FFF2-40B4-BE49-F238E27FC236}">
                    <a16:creationId xmlns:a16="http://schemas.microsoft.com/office/drawing/2014/main" id="{CB02DFF7-56DA-42B6-B49A-C8926B841ADD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8" name="Freeform 7">
                <a:extLst>
                  <a:ext uri="{FF2B5EF4-FFF2-40B4-BE49-F238E27FC236}">
                    <a16:creationId xmlns:a16="http://schemas.microsoft.com/office/drawing/2014/main" id="{07F77B45-21CD-43DB-AD58-24F8145021BC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9" name="Freeform 8">
                <a:extLst>
                  <a:ext uri="{FF2B5EF4-FFF2-40B4-BE49-F238E27FC236}">
                    <a16:creationId xmlns:a16="http://schemas.microsoft.com/office/drawing/2014/main" id="{F0151C40-12A4-4A09-A8B6-179A062EF649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0" name="Freeform 9">
                <a:extLst>
                  <a:ext uri="{FF2B5EF4-FFF2-40B4-BE49-F238E27FC236}">
                    <a16:creationId xmlns:a16="http://schemas.microsoft.com/office/drawing/2014/main" id="{F0146EA7-EB82-410D-A6ED-7C10C525ADC4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1" name="Freeform 10">
                <a:extLst>
                  <a:ext uri="{FF2B5EF4-FFF2-40B4-BE49-F238E27FC236}">
                    <a16:creationId xmlns:a16="http://schemas.microsoft.com/office/drawing/2014/main" id="{20DD5C02-0C86-4FA9-B82A-254EF58D376A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2" name="Freeform 11">
                <a:extLst>
                  <a:ext uri="{FF2B5EF4-FFF2-40B4-BE49-F238E27FC236}">
                    <a16:creationId xmlns:a16="http://schemas.microsoft.com/office/drawing/2014/main" id="{19ED9FD5-1147-400A-8A32-82A74F7AD8F9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3" name="Freeform 12">
                <a:extLst>
                  <a:ext uri="{FF2B5EF4-FFF2-40B4-BE49-F238E27FC236}">
                    <a16:creationId xmlns:a16="http://schemas.microsoft.com/office/drawing/2014/main" id="{E79E6A0D-4D79-4788-8769-B989488019F4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4" name="Freeform 13">
                <a:extLst>
                  <a:ext uri="{FF2B5EF4-FFF2-40B4-BE49-F238E27FC236}">
                    <a16:creationId xmlns:a16="http://schemas.microsoft.com/office/drawing/2014/main" id="{A6F42038-BF59-409A-902B-AD7799149A22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5" name="Freeform 14">
                <a:extLst>
                  <a:ext uri="{FF2B5EF4-FFF2-40B4-BE49-F238E27FC236}">
                    <a16:creationId xmlns:a16="http://schemas.microsoft.com/office/drawing/2014/main" id="{D8B0BD48-5982-4C95-A7C8-E0D230645382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6" name="Freeform 15">
                <a:extLst>
                  <a:ext uri="{FF2B5EF4-FFF2-40B4-BE49-F238E27FC236}">
                    <a16:creationId xmlns:a16="http://schemas.microsoft.com/office/drawing/2014/main" id="{F6C539D3-C6BD-4FB0-AA91-5AF1BF14C5F5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7" name="Line 16">
                <a:extLst>
                  <a:ext uri="{FF2B5EF4-FFF2-40B4-BE49-F238E27FC236}">
                    <a16:creationId xmlns:a16="http://schemas.microsoft.com/office/drawing/2014/main" id="{34F70AD6-B8F4-4F9D-8593-D4047107BD90}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98" name="Freeform 17">
                <a:extLst>
                  <a:ext uri="{FF2B5EF4-FFF2-40B4-BE49-F238E27FC236}">
                    <a16:creationId xmlns:a16="http://schemas.microsoft.com/office/drawing/2014/main" id="{51EAB0E0-5DE2-4906-80B0-211A6247897C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9" name="Freeform 18">
                <a:extLst>
                  <a:ext uri="{FF2B5EF4-FFF2-40B4-BE49-F238E27FC236}">
                    <a16:creationId xmlns:a16="http://schemas.microsoft.com/office/drawing/2014/main" id="{38E8B65E-526B-458D-85A5-21C0A1A74FE3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0" name="Freeform 19">
                <a:extLst>
                  <a:ext uri="{FF2B5EF4-FFF2-40B4-BE49-F238E27FC236}">
                    <a16:creationId xmlns:a16="http://schemas.microsoft.com/office/drawing/2014/main" id="{CCE331A2-5388-42F4-A175-69310C1BEF5B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1" name="Freeform 20">
                <a:extLst>
                  <a:ext uri="{FF2B5EF4-FFF2-40B4-BE49-F238E27FC236}">
                    <a16:creationId xmlns:a16="http://schemas.microsoft.com/office/drawing/2014/main" id="{4E758D69-ACA2-4888-84BB-B05B1FAF2AE7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2" name="Rectangle 21">
                <a:extLst>
                  <a:ext uri="{FF2B5EF4-FFF2-40B4-BE49-F238E27FC236}">
                    <a16:creationId xmlns:a16="http://schemas.microsoft.com/office/drawing/2014/main" id="{078AAA22-796B-4F0E-85DA-B8B0E81115A7}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103" name="Freeform 22">
                <a:extLst>
                  <a:ext uri="{FF2B5EF4-FFF2-40B4-BE49-F238E27FC236}">
                    <a16:creationId xmlns:a16="http://schemas.microsoft.com/office/drawing/2014/main" id="{D1254A9A-3E31-4A25-9A91-F9BC6CF6A358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4" name="Freeform 23">
                <a:extLst>
                  <a:ext uri="{FF2B5EF4-FFF2-40B4-BE49-F238E27FC236}">
                    <a16:creationId xmlns:a16="http://schemas.microsoft.com/office/drawing/2014/main" id="{18CADB3C-936C-476A-A261-28DD5ABA734A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5" name="Freeform 24">
                <a:extLst>
                  <a:ext uri="{FF2B5EF4-FFF2-40B4-BE49-F238E27FC236}">
                    <a16:creationId xmlns:a16="http://schemas.microsoft.com/office/drawing/2014/main" id="{771961D1-28D7-4CC1-A720-2933E8B9135C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6" name="Freeform 25">
                <a:extLst>
                  <a:ext uri="{FF2B5EF4-FFF2-40B4-BE49-F238E27FC236}">
                    <a16:creationId xmlns:a16="http://schemas.microsoft.com/office/drawing/2014/main" id="{E7B8B616-B89E-4A1C-98DE-13B8B9394778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7" name="Freeform 26">
                <a:extLst>
                  <a:ext uri="{FF2B5EF4-FFF2-40B4-BE49-F238E27FC236}">
                    <a16:creationId xmlns:a16="http://schemas.microsoft.com/office/drawing/2014/main" id="{5D6CC1A1-D003-44BA-87E4-B3A7F3D30045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8" name="Freeform 27">
                <a:extLst>
                  <a:ext uri="{FF2B5EF4-FFF2-40B4-BE49-F238E27FC236}">
                    <a16:creationId xmlns:a16="http://schemas.microsoft.com/office/drawing/2014/main" id="{FF32749B-B34C-4FCB-A33A-0478844A93A9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9" name="Freeform 28">
                <a:extLst>
                  <a:ext uri="{FF2B5EF4-FFF2-40B4-BE49-F238E27FC236}">
                    <a16:creationId xmlns:a16="http://schemas.microsoft.com/office/drawing/2014/main" id="{4455F261-AC57-4085-8989-4DBED747F150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10" name="Freeform 29">
                <a:extLst>
                  <a:ext uri="{FF2B5EF4-FFF2-40B4-BE49-F238E27FC236}">
                    <a16:creationId xmlns:a16="http://schemas.microsoft.com/office/drawing/2014/main" id="{57CEA90D-DB58-4EC0-A55C-15FAF59E046D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11" name="Freeform 30">
                <a:extLst>
                  <a:ext uri="{FF2B5EF4-FFF2-40B4-BE49-F238E27FC236}">
                    <a16:creationId xmlns:a16="http://schemas.microsoft.com/office/drawing/2014/main" id="{66BBB005-2E38-496A-A46C-FD2B0605C16B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12" name="Freeform 31">
                <a:extLst>
                  <a:ext uri="{FF2B5EF4-FFF2-40B4-BE49-F238E27FC236}">
                    <a16:creationId xmlns:a16="http://schemas.microsoft.com/office/drawing/2014/main" id="{E1A7618C-DE9D-401A-AD7A-784F19DA8560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5E441C57-A0CF-4D49-9609-55CB4646BD6A}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76" name="Freeform 32">
                <a:extLst>
                  <a:ext uri="{FF2B5EF4-FFF2-40B4-BE49-F238E27FC236}">
                    <a16:creationId xmlns:a16="http://schemas.microsoft.com/office/drawing/2014/main" id="{2D3240AD-75B9-452B-9967-D05B40DE5FBA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7" name="Freeform 33">
                <a:extLst>
                  <a:ext uri="{FF2B5EF4-FFF2-40B4-BE49-F238E27FC236}">
                    <a16:creationId xmlns:a16="http://schemas.microsoft.com/office/drawing/2014/main" id="{6A557EE5-4777-4655-A433-05006D84104D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8" name="Freeform 34">
                <a:extLst>
                  <a:ext uri="{FF2B5EF4-FFF2-40B4-BE49-F238E27FC236}">
                    <a16:creationId xmlns:a16="http://schemas.microsoft.com/office/drawing/2014/main" id="{6B721B6E-8FF2-470B-A180-C594E82718ED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9" name="Freeform 35">
                <a:extLst>
                  <a:ext uri="{FF2B5EF4-FFF2-40B4-BE49-F238E27FC236}">
                    <a16:creationId xmlns:a16="http://schemas.microsoft.com/office/drawing/2014/main" id="{23E045A6-2D54-488D-B5F0-688518430889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0" name="Freeform 36">
                <a:extLst>
                  <a:ext uri="{FF2B5EF4-FFF2-40B4-BE49-F238E27FC236}">
                    <a16:creationId xmlns:a16="http://schemas.microsoft.com/office/drawing/2014/main" id="{2A4F07ED-57C7-4FF7-ABF8-793FC03A2470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1" name="Freeform 37">
                <a:extLst>
                  <a:ext uri="{FF2B5EF4-FFF2-40B4-BE49-F238E27FC236}">
                    <a16:creationId xmlns:a16="http://schemas.microsoft.com/office/drawing/2014/main" id="{8829D0E6-D04F-4297-A784-6837F13ECABA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2" name="Freeform 38">
                <a:extLst>
                  <a:ext uri="{FF2B5EF4-FFF2-40B4-BE49-F238E27FC236}">
                    <a16:creationId xmlns:a16="http://schemas.microsoft.com/office/drawing/2014/main" id="{9477D3D3-AA00-446F-B05D-EBBA25D3C98D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3" name="Freeform 39">
                <a:extLst>
                  <a:ext uri="{FF2B5EF4-FFF2-40B4-BE49-F238E27FC236}">
                    <a16:creationId xmlns:a16="http://schemas.microsoft.com/office/drawing/2014/main" id="{5AC450AD-A350-42FA-B7EA-103D4416B467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4" name="Freeform 40">
                <a:extLst>
                  <a:ext uri="{FF2B5EF4-FFF2-40B4-BE49-F238E27FC236}">
                    <a16:creationId xmlns:a16="http://schemas.microsoft.com/office/drawing/2014/main" id="{A10F783A-EC27-47BE-A21D-3531A036FA6F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5" name="Rectangle 41">
                <a:extLst>
                  <a:ext uri="{FF2B5EF4-FFF2-40B4-BE49-F238E27FC236}">
                    <a16:creationId xmlns:a16="http://schemas.microsoft.com/office/drawing/2014/main" id="{A2CBE444-D00C-4C80-9F29-42A250C500B8}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pic>
        <p:nvPicPr>
          <p:cNvPr id="1026" name="Picture 2" descr="Image result for demo">
            <a:extLst>
              <a:ext uri="{FF2B5EF4-FFF2-40B4-BE49-F238E27FC236}">
                <a16:creationId xmlns:a16="http://schemas.microsoft.com/office/drawing/2014/main" id="{2832C3FC-07B5-4AF5-BAB1-48085B6860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" r="1" b="1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5602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79AA19A-D2E5-47F2-AF0A-1AF60D42CCB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2" descr="A picture containing electronics&#10;&#10;Description generated with high confidence">
            <a:extLst>
              <a:ext uri="{FF2B5EF4-FFF2-40B4-BE49-F238E27FC236}">
                <a16:creationId xmlns:a16="http://schemas.microsoft.com/office/drawing/2014/main" id="{91A1E618-D29E-4367-8C34-500E34D05B1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783" y="0"/>
            <a:ext cx="1218895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dgm="http://schemas.openxmlformats.org/drawingml/2006/diagram" xmlns:p14="http://schemas.microsoft.com/office/powerpoint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81F2BFD0-D896-4BA3-BA8F-0C866BD0246E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5" name="Rectangle 5">
              <a:extLst>
                <a:ext uri="{FF2B5EF4-FFF2-40B4-BE49-F238E27FC236}">
                  <a16:creationId xmlns:a16="http://schemas.microsoft.com/office/drawing/2014/main" id="{E768552D-D282-4F68-A829-290A4E83179E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B24AFF31-9CD5-4E66-92F8-23BBAA24FB6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2267C9D4-1770-45DD-AAFC-481CD7F9AA8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10DD6E0B-EC58-4D78-8125-AD2172CD2EB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23D6129D-742B-422D-A589-6692C167151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9EA94B27-F456-4ED8-8882-77632BDA089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5B7F96AD-560C-44A0-A513-B06758743D3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2">
              <a:extLst>
                <a:ext uri="{FF2B5EF4-FFF2-40B4-BE49-F238E27FC236}">
                  <a16:creationId xmlns:a16="http://schemas.microsoft.com/office/drawing/2014/main" id="{86701218-3235-4E29-9935-1315B5CCAAD7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3">
              <a:extLst>
                <a:ext uri="{FF2B5EF4-FFF2-40B4-BE49-F238E27FC236}">
                  <a16:creationId xmlns:a16="http://schemas.microsoft.com/office/drawing/2014/main" id="{046B7BE0-D335-42EA-9893-4FA7654F1FD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4">
              <a:extLst>
                <a:ext uri="{FF2B5EF4-FFF2-40B4-BE49-F238E27FC236}">
                  <a16:creationId xmlns:a16="http://schemas.microsoft.com/office/drawing/2014/main" id="{1CE912BA-808B-403C-B26F-8083A682EF5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5">
              <a:extLst>
                <a:ext uri="{FF2B5EF4-FFF2-40B4-BE49-F238E27FC236}">
                  <a16:creationId xmlns:a16="http://schemas.microsoft.com/office/drawing/2014/main" id="{D974F65A-298C-4395-B461-99B9B49A071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Line 16">
              <a:extLst>
                <a:ext uri="{FF2B5EF4-FFF2-40B4-BE49-F238E27FC236}">
                  <a16:creationId xmlns:a16="http://schemas.microsoft.com/office/drawing/2014/main" id="{700B2930-989F-49DC-B909-8150145AD09C}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7" name="Freeform 17">
              <a:extLst>
                <a:ext uri="{FF2B5EF4-FFF2-40B4-BE49-F238E27FC236}">
                  <a16:creationId xmlns:a16="http://schemas.microsoft.com/office/drawing/2014/main" id="{795CB5A4-5145-4F55-95D0-6FB820C846C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8">
              <a:extLst>
                <a:ext uri="{FF2B5EF4-FFF2-40B4-BE49-F238E27FC236}">
                  <a16:creationId xmlns:a16="http://schemas.microsoft.com/office/drawing/2014/main" id="{54BB8F48-D800-442A-A603-979FE924B48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9">
              <a:extLst>
                <a:ext uri="{FF2B5EF4-FFF2-40B4-BE49-F238E27FC236}">
                  <a16:creationId xmlns:a16="http://schemas.microsoft.com/office/drawing/2014/main" id="{6E863078-201C-4DC0-8D49-077300CE509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0">
              <a:extLst>
                <a:ext uri="{FF2B5EF4-FFF2-40B4-BE49-F238E27FC236}">
                  <a16:creationId xmlns:a16="http://schemas.microsoft.com/office/drawing/2014/main" id="{6A07EBB6-75B0-4867-9AAF-7A645F41484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Rectangle 21">
              <a:extLst>
                <a:ext uri="{FF2B5EF4-FFF2-40B4-BE49-F238E27FC236}">
                  <a16:creationId xmlns:a16="http://schemas.microsoft.com/office/drawing/2014/main" id="{FA40A456-C685-468E-802E-FC9DF586AFD6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2" name="Freeform 22">
              <a:extLst>
                <a:ext uri="{FF2B5EF4-FFF2-40B4-BE49-F238E27FC236}">
                  <a16:creationId xmlns:a16="http://schemas.microsoft.com/office/drawing/2014/main" id="{F101202F-1B2A-414C-83B7-9327E599C69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3">
              <a:extLst>
                <a:ext uri="{FF2B5EF4-FFF2-40B4-BE49-F238E27FC236}">
                  <a16:creationId xmlns:a16="http://schemas.microsoft.com/office/drawing/2014/main" id="{4CC9B21F-B169-47E9-9B97-3BB645B29CF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4">
              <a:extLst>
                <a:ext uri="{FF2B5EF4-FFF2-40B4-BE49-F238E27FC236}">
                  <a16:creationId xmlns:a16="http://schemas.microsoft.com/office/drawing/2014/main" id="{BC5FF733-2B71-4734-AD6A-5B35D99A357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5">
              <a:extLst>
                <a:ext uri="{FF2B5EF4-FFF2-40B4-BE49-F238E27FC236}">
                  <a16:creationId xmlns:a16="http://schemas.microsoft.com/office/drawing/2014/main" id="{0BCEB342-9AFC-4DCB-B92F-E08DC9594A9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6">
              <a:extLst>
                <a:ext uri="{FF2B5EF4-FFF2-40B4-BE49-F238E27FC236}">
                  <a16:creationId xmlns:a16="http://schemas.microsoft.com/office/drawing/2014/main" id="{3B9B4933-5C48-49CF-9C6A-A29413150C7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7">
              <a:extLst>
                <a:ext uri="{FF2B5EF4-FFF2-40B4-BE49-F238E27FC236}">
                  <a16:creationId xmlns:a16="http://schemas.microsoft.com/office/drawing/2014/main" id="{404FC76C-600A-482C-8386-F77ACBCCA55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8">
              <a:extLst>
                <a:ext uri="{FF2B5EF4-FFF2-40B4-BE49-F238E27FC236}">
                  <a16:creationId xmlns:a16="http://schemas.microsoft.com/office/drawing/2014/main" id="{E8C5D50B-A590-4AAE-A748-113B62DADAA7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9">
              <a:extLst>
                <a:ext uri="{FF2B5EF4-FFF2-40B4-BE49-F238E27FC236}">
                  <a16:creationId xmlns:a16="http://schemas.microsoft.com/office/drawing/2014/main" id="{6C045F21-7031-4278-BFEE-A9E856ADA9A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0">
              <a:extLst>
                <a:ext uri="{FF2B5EF4-FFF2-40B4-BE49-F238E27FC236}">
                  <a16:creationId xmlns:a16="http://schemas.microsoft.com/office/drawing/2014/main" id="{20EE11A6-3412-4362-8A81-592A15F2A1C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1">
              <a:extLst>
                <a:ext uri="{FF2B5EF4-FFF2-40B4-BE49-F238E27FC236}">
                  <a16:creationId xmlns:a16="http://schemas.microsoft.com/office/drawing/2014/main" id="{A376EBB9-93F5-4B6F-95B3-C36B6C851ED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3FDD94EF-2C73-4E4C-8332-A75D8AC6BE3E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79200" y="0"/>
            <a:ext cx="674688" cy="6848476"/>
            <a:chOff x="11364912" y="0"/>
            <a:chExt cx="674688" cy="6848476"/>
          </a:xfrm>
          <a:gradFill flip="none" rotWithShape="1">
            <a:gsLst>
              <a:gs pos="0">
                <a:schemeClr val="bg2"/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 scaled="0"/>
            <a:tileRect/>
          </a:gradFill>
        </p:grpSpPr>
        <p:sp>
          <p:nvSpPr>
            <p:cNvPr id="44" name="Freeform 32">
              <a:extLst>
                <a:ext uri="{FF2B5EF4-FFF2-40B4-BE49-F238E27FC236}">
                  <a16:creationId xmlns:a16="http://schemas.microsoft.com/office/drawing/2014/main" id="{16EF4FCE-B4BF-485E-B545-95827107AD6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3">
              <a:extLst>
                <a:ext uri="{FF2B5EF4-FFF2-40B4-BE49-F238E27FC236}">
                  <a16:creationId xmlns:a16="http://schemas.microsoft.com/office/drawing/2014/main" id="{C2DD2F29-32E6-486A-A295-CB29680AD99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4">
              <a:extLst>
                <a:ext uri="{FF2B5EF4-FFF2-40B4-BE49-F238E27FC236}">
                  <a16:creationId xmlns:a16="http://schemas.microsoft.com/office/drawing/2014/main" id="{B1A76276-E7B7-4550-9AFF-0A2E9EAEA45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5">
              <a:extLst>
                <a:ext uri="{FF2B5EF4-FFF2-40B4-BE49-F238E27FC236}">
                  <a16:creationId xmlns:a16="http://schemas.microsoft.com/office/drawing/2014/main" id="{EAFC4E0E-3390-457C-BCC9-A2479C10FE4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6">
              <a:extLst>
                <a:ext uri="{FF2B5EF4-FFF2-40B4-BE49-F238E27FC236}">
                  <a16:creationId xmlns:a16="http://schemas.microsoft.com/office/drawing/2014/main" id="{D0E59BF7-C450-4448-B71A-80ECD878D3A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7">
              <a:extLst>
                <a:ext uri="{FF2B5EF4-FFF2-40B4-BE49-F238E27FC236}">
                  <a16:creationId xmlns:a16="http://schemas.microsoft.com/office/drawing/2014/main" id="{BAB182A0-0A27-42D3-A9D0-56E8B7F4ACE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38">
              <a:extLst>
                <a:ext uri="{FF2B5EF4-FFF2-40B4-BE49-F238E27FC236}">
                  <a16:creationId xmlns:a16="http://schemas.microsoft.com/office/drawing/2014/main" id="{4C9A08D9-525C-448E-A071-78226848F44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39">
              <a:extLst>
                <a:ext uri="{FF2B5EF4-FFF2-40B4-BE49-F238E27FC236}">
                  <a16:creationId xmlns:a16="http://schemas.microsoft.com/office/drawing/2014/main" id="{E7818D96-423C-499F-A080-00EF0B9D48C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0">
              <a:extLst>
                <a:ext uri="{FF2B5EF4-FFF2-40B4-BE49-F238E27FC236}">
                  <a16:creationId xmlns:a16="http://schemas.microsoft.com/office/drawing/2014/main" id="{059B8971-2367-46BA-8FCC-D001A6C3690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Rectangle 41">
              <a:extLst>
                <a:ext uri="{FF2B5EF4-FFF2-40B4-BE49-F238E27FC236}">
                  <a16:creationId xmlns:a16="http://schemas.microsoft.com/office/drawing/2014/main" id="{E4DF0A08-11EF-495A-980F-2ED66FBB8108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sp useBgFill="1">
        <p:nvSpPr>
          <p:cNvPr id="55" name="Round Diagonal Corner Rectangle 6">
            <a:extLst>
              <a:ext uri="{FF2B5EF4-FFF2-40B4-BE49-F238E27FC236}">
                <a16:creationId xmlns:a16="http://schemas.microsoft.com/office/drawing/2014/main" id="{092ADBCF-B973-4C52-B740-4963E95B35C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9935" y="853439"/>
            <a:ext cx="6987476" cy="4760505"/>
          </a:xfrm>
          <a:prstGeom prst="round2DiagRect">
            <a:avLst>
              <a:gd name="adj1" fmla="val 7418"/>
              <a:gd name="adj2" fmla="val 0"/>
            </a:avLst>
          </a:prstGeom>
          <a:ln w="19050" cap="sq">
            <a:solidFill>
              <a:schemeClr val="bg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D6FC3B-140B-4DB0-9AE0-19C8C4363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330" y="1254035"/>
            <a:ext cx="2926190" cy="4002222"/>
          </a:xfrm>
        </p:spPr>
        <p:txBody>
          <a:bodyPr>
            <a:normAutofit/>
          </a:bodyPr>
          <a:lstStyle/>
          <a:p>
            <a:r>
              <a:rPr lang="en-US" sz="3300">
                <a:solidFill>
                  <a:srgbClr val="FFFFFF"/>
                </a:solidFill>
              </a:rPr>
              <a:t>Conclusions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B66EFF9-AD8B-427C-B6C3-CAFD5FC575D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23099707"/>
              </p:ext>
            </p:extLst>
          </p:nvPr>
        </p:nvGraphicFramePr>
        <p:xfrm>
          <a:off x="4423954" y="1254035"/>
          <a:ext cx="6296297" cy="40022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0850520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6" name="Rectangle 55">
            <a:extLst>
              <a:ext uri="{FF2B5EF4-FFF2-40B4-BE49-F238E27FC236}">
                <a16:creationId xmlns:a16="http://schemas.microsoft.com/office/drawing/2014/main" id="{CC892AB0-7D6D-4FC9-9105-0CB42716188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0328E69E-CE3D-4110-8BF7-AD3C0C10CB1C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085512" y="0"/>
            <a:ext cx="650875" cy="1730375"/>
            <a:chOff x="11347978" y="0"/>
            <a:chExt cx="650875" cy="1730375"/>
          </a:xfrm>
        </p:grpSpPr>
        <p:sp>
          <p:nvSpPr>
            <p:cNvPr id="59" name="Freeform 32">
              <a:extLst>
                <a:ext uri="{FF2B5EF4-FFF2-40B4-BE49-F238E27FC236}">
                  <a16:creationId xmlns:a16="http://schemas.microsoft.com/office/drawing/2014/main" id="{30F84C80-9E12-4460-B88F-D03839F0C8E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67041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  <a:extLst/>
          </p:spPr>
        </p:sp>
        <p:sp>
          <p:nvSpPr>
            <p:cNvPr id="60" name="Freeform 33">
              <a:extLst>
                <a:ext uri="{FF2B5EF4-FFF2-40B4-BE49-F238E27FC236}">
                  <a16:creationId xmlns:a16="http://schemas.microsoft.com/office/drawing/2014/main" id="{2F84C18C-5783-48FF-9DE0-FDA327CFC4F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47978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  <a:extLst/>
          </p:spPr>
        </p:sp>
        <p:sp>
          <p:nvSpPr>
            <p:cNvPr id="61" name="Freeform 34">
              <a:extLst>
                <a:ext uri="{FF2B5EF4-FFF2-40B4-BE49-F238E27FC236}">
                  <a16:creationId xmlns:a16="http://schemas.microsoft.com/office/drawing/2014/main" id="{08C6A855-346C-4589-9AD4-5E15BCBC7A27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14678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  <a:extLst/>
          </p:spPr>
        </p:sp>
        <p:sp>
          <p:nvSpPr>
            <p:cNvPr id="62" name="Freeform 37">
              <a:extLst>
                <a:ext uri="{FF2B5EF4-FFF2-40B4-BE49-F238E27FC236}">
                  <a16:creationId xmlns:a16="http://schemas.microsoft.com/office/drawing/2014/main" id="{7E64BEE6-1157-421C-A02A-47639E4D9FC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94053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  <a:extLst/>
          </p:spPr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1287AC97-A8E8-4B45-A50A-3057A88B4088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1229445" y="4867275"/>
            <a:ext cx="598488" cy="1981201"/>
            <a:chOff x="11424178" y="4867275"/>
            <a:chExt cx="598488" cy="1981201"/>
          </a:xfrm>
        </p:grpSpPr>
        <p:sp>
          <p:nvSpPr>
            <p:cNvPr id="65" name="Freeform 35">
              <a:extLst>
                <a:ext uri="{FF2B5EF4-FFF2-40B4-BE49-F238E27FC236}">
                  <a16:creationId xmlns:a16="http://schemas.microsoft.com/office/drawing/2014/main" id="{57D70AA8-D36C-4DF9-B7D7-4E2C9BEFD9D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14666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  <a:extLst/>
          </p:spPr>
        </p:sp>
        <p:sp>
          <p:nvSpPr>
            <p:cNvPr id="66" name="Freeform 36">
              <a:extLst>
                <a:ext uri="{FF2B5EF4-FFF2-40B4-BE49-F238E27FC236}">
                  <a16:creationId xmlns:a16="http://schemas.microsoft.com/office/drawing/2014/main" id="{74D88556-8C5B-41AF-9FA0-92D2734708D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55966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  <a:extLst/>
          </p:spPr>
        </p:sp>
        <p:sp>
          <p:nvSpPr>
            <p:cNvPr id="67" name="Freeform 38">
              <a:extLst>
                <a:ext uri="{FF2B5EF4-FFF2-40B4-BE49-F238E27FC236}">
                  <a16:creationId xmlns:a16="http://schemas.microsoft.com/office/drawing/2014/main" id="{17E00558-8912-48C6-8202-D8A2D854B7D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19441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  <a:extLst/>
          </p:spPr>
        </p:sp>
        <p:sp>
          <p:nvSpPr>
            <p:cNvPr id="68" name="Freeform 39">
              <a:extLst>
                <a:ext uri="{FF2B5EF4-FFF2-40B4-BE49-F238E27FC236}">
                  <a16:creationId xmlns:a16="http://schemas.microsoft.com/office/drawing/2014/main" id="{7E4C092A-90EF-4870-97FC-C2D97FD2CEA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24178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  <a:extLst/>
          </p:spPr>
        </p:sp>
        <p:sp>
          <p:nvSpPr>
            <p:cNvPr id="69" name="Freeform 40">
              <a:extLst>
                <a:ext uri="{FF2B5EF4-FFF2-40B4-BE49-F238E27FC236}">
                  <a16:creationId xmlns:a16="http://schemas.microsoft.com/office/drawing/2014/main" id="{0C8C091A-4902-4B98-BB6B-AF6FA1174BB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32166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  <a:extLst/>
          </p:spPr>
        </p:sp>
        <p:sp>
          <p:nvSpPr>
            <p:cNvPr id="70" name="Rectangle 41">
              <a:extLst>
                <a:ext uri="{FF2B5EF4-FFF2-40B4-BE49-F238E27FC236}">
                  <a16:creationId xmlns:a16="http://schemas.microsoft.com/office/drawing/2014/main" id="{50C57AA3-5B6E-4C49-9AE3-D130A25404A7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22653" y="6596063"/>
              <a:ext cx="23813" cy="252413"/>
            </a:xfrm>
            <a:prstGeom prst="rect">
              <a:avLst/>
            </a:prstGeom>
            <a:solidFill>
              <a:schemeClr val="tx2">
                <a:alpha val="80000"/>
              </a:schemeClr>
            </a:solidFill>
            <a:ln>
              <a:noFill/>
            </a:ln>
            <a:extLst/>
          </p:spPr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F64806C9-3599-45A7-BCFF-F762C54276F8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440267" y="5118101"/>
            <a:ext cx="650875" cy="1730375"/>
            <a:chOff x="118533" y="5118101"/>
            <a:chExt cx="650875" cy="1730375"/>
          </a:xfrm>
        </p:grpSpPr>
        <p:sp>
          <p:nvSpPr>
            <p:cNvPr id="73" name="Freeform 32">
              <a:extLst>
                <a:ext uri="{FF2B5EF4-FFF2-40B4-BE49-F238E27FC236}">
                  <a16:creationId xmlns:a16="http://schemas.microsoft.com/office/drawing/2014/main" id="{41D6E755-9558-4CAA-8F56-469D231C359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V="1">
              <a:off x="237596" y="6335713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  <a:extLst/>
          </p:spPr>
        </p:sp>
        <p:sp>
          <p:nvSpPr>
            <p:cNvPr id="74" name="Freeform 33">
              <a:extLst>
                <a:ext uri="{FF2B5EF4-FFF2-40B4-BE49-F238E27FC236}">
                  <a16:creationId xmlns:a16="http://schemas.microsoft.com/office/drawing/2014/main" id="{8FCD41C4-606C-446C-8C81-6353C64424A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V="1">
              <a:off x="118533" y="622141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  <a:extLst/>
          </p:spPr>
        </p:sp>
        <p:sp>
          <p:nvSpPr>
            <p:cNvPr id="75" name="Freeform 34">
              <a:extLst>
                <a:ext uri="{FF2B5EF4-FFF2-40B4-BE49-F238E27FC236}">
                  <a16:creationId xmlns:a16="http://schemas.microsoft.com/office/drawing/2014/main" id="{274CFBE4-CEA6-4C81-BB1E-83E1896771D7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V="1">
              <a:off x="385233" y="5118101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  <a:extLst/>
          </p:spPr>
        </p:sp>
        <p:sp>
          <p:nvSpPr>
            <p:cNvPr id="76" name="Freeform 37">
              <a:extLst>
                <a:ext uri="{FF2B5EF4-FFF2-40B4-BE49-F238E27FC236}">
                  <a16:creationId xmlns:a16="http://schemas.microsoft.com/office/drawing/2014/main" id="{24813D3D-7B30-42F2-9065-1B40F140C7D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V="1">
              <a:off x="464608" y="5299075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  <a:extLst/>
          </p:spPr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807353E4-FA19-40CB-8AF8-3A8E6704BE09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72533" y="0"/>
            <a:ext cx="598488" cy="1981201"/>
            <a:chOff x="194733" y="0"/>
            <a:chExt cx="598488" cy="1981201"/>
          </a:xfrm>
        </p:grpSpPr>
        <p:sp>
          <p:nvSpPr>
            <p:cNvPr id="79" name="Freeform 35">
              <a:extLst>
                <a:ext uri="{FF2B5EF4-FFF2-40B4-BE49-F238E27FC236}">
                  <a16:creationId xmlns:a16="http://schemas.microsoft.com/office/drawing/2014/main" id="{697D009D-8E70-460A-BE57-321BB076412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V="1">
              <a:off x="285221" y="0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  <a:extLst/>
          </p:spPr>
        </p:sp>
        <p:sp>
          <p:nvSpPr>
            <p:cNvPr id="80" name="Freeform 36">
              <a:extLst>
                <a:ext uri="{FF2B5EF4-FFF2-40B4-BE49-F238E27FC236}">
                  <a16:creationId xmlns:a16="http://schemas.microsoft.com/office/drawing/2014/main" id="{D0001F35-F282-403E-8D08-0D204D851F7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V="1">
              <a:off x="526521" y="1141413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  <a:extLst/>
          </p:spPr>
        </p:sp>
        <p:sp>
          <p:nvSpPr>
            <p:cNvPr id="81" name="Freeform 38">
              <a:extLst>
                <a:ext uri="{FF2B5EF4-FFF2-40B4-BE49-F238E27FC236}">
                  <a16:creationId xmlns:a16="http://schemas.microsoft.com/office/drawing/2014/main" id="{3F8A69A2-2D15-40CD-8C14-A18643ABA57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V="1">
              <a:off x="389996" y="1792288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  <a:extLst/>
          </p:spPr>
        </p:sp>
        <p:sp>
          <p:nvSpPr>
            <p:cNvPr id="82" name="Freeform 39">
              <a:extLst>
                <a:ext uri="{FF2B5EF4-FFF2-40B4-BE49-F238E27FC236}">
                  <a16:creationId xmlns:a16="http://schemas.microsoft.com/office/drawing/2014/main" id="{B665CA2A-9D55-4786-9343-EB46672627B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V="1">
              <a:off x="194733" y="0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  <a:extLst/>
          </p:spPr>
        </p:sp>
        <p:sp>
          <p:nvSpPr>
            <p:cNvPr id="83" name="Freeform 40">
              <a:extLst>
                <a:ext uri="{FF2B5EF4-FFF2-40B4-BE49-F238E27FC236}">
                  <a16:creationId xmlns:a16="http://schemas.microsoft.com/office/drawing/2014/main" id="{CEE9BD85-96DF-4CDF-BC0F-C4E46062B3A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V="1">
              <a:off x="602721" y="24288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  <a:extLst/>
          </p:spPr>
        </p:sp>
        <p:sp>
          <p:nvSpPr>
            <p:cNvPr id="84" name="Rectangle 41">
              <a:extLst>
                <a:ext uri="{FF2B5EF4-FFF2-40B4-BE49-F238E27FC236}">
                  <a16:creationId xmlns:a16="http://schemas.microsoft.com/office/drawing/2014/main" id="{6BB6F5E5-6CA3-4B20-86A7-1174D6E71FBD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V="1">
              <a:off x="693208" y="0"/>
              <a:ext cx="23813" cy="252413"/>
            </a:xfrm>
            <a:prstGeom prst="rect">
              <a:avLst/>
            </a:prstGeom>
            <a:solidFill>
              <a:schemeClr val="tx2">
                <a:alpha val="80000"/>
              </a:schemeClr>
            </a:solidFill>
            <a:ln>
              <a:noFill/>
            </a:ln>
            <a:extLst/>
          </p:spPr>
        </p:sp>
      </p:grpSp>
      <p:sp>
        <p:nvSpPr>
          <p:cNvPr id="86" name="Rectangle 85">
            <a:extLst>
              <a:ext uri="{FF2B5EF4-FFF2-40B4-BE49-F238E27FC236}">
                <a16:creationId xmlns:a16="http://schemas.microsoft.com/office/drawing/2014/main" id="{6D29BE04-4454-4832-B83F-10D001BFF94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Round Diagonal Corner Rectangle 7">
            <a:extLst>
              <a:ext uri="{FF2B5EF4-FFF2-40B4-BE49-F238E27FC236}">
                <a16:creationId xmlns:a16="http://schemas.microsoft.com/office/drawing/2014/main" id="{98714CE9-3C2C-48E1-8B8F-CFB7735C43D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2867" y="766234"/>
            <a:ext cx="10346266" cy="5325532"/>
          </a:xfrm>
          <a:prstGeom prst="round2DiagRect">
            <a:avLst>
              <a:gd name="adj1" fmla="val 4147"/>
              <a:gd name="adj2" fmla="val 0"/>
            </a:avLst>
          </a:prstGeom>
          <a:solidFill>
            <a:srgbClr val="092338">
              <a:alpha val="80000"/>
            </a:srgbClr>
          </a:solidFill>
          <a:ln w="19050" cap="sq">
            <a:solidFill>
              <a:schemeClr val="tx1"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973160-B3FE-4BB2-A5AE-A43C18FC3A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7445" y="1168078"/>
            <a:ext cx="9048219" cy="1092200"/>
          </a:xfrm>
        </p:spPr>
        <p:txBody>
          <a:bodyPr anchor="ctr">
            <a:normAutofit/>
          </a:bodyPr>
          <a:lstStyle/>
          <a:p>
            <a:pPr algn="ctr"/>
            <a:r>
              <a:rPr lang="en-US">
                <a:solidFill>
                  <a:srgbClr val="FFFFFF"/>
                </a:solidFill>
              </a:rPr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1B3F21-5392-4F6A-85B0-9CFAD92A71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77446" y="2413001"/>
            <a:ext cx="9048218" cy="3033180"/>
          </a:xfrm>
        </p:spPr>
        <p:txBody>
          <a:bodyPr anchor="ctr">
            <a:normAutofit/>
          </a:bodyPr>
          <a:lstStyle/>
          <a:p>
            <a:r>
              <a:rPr lang="en-US" sz="2000" dirty="0" err="1">
                <a:solidFill>
                  <a:srgbClr val="FFFFFF"/>
                </a:solidFill>
              </a:rPr>
              <a:t>Ancuti</a:t>
            </a:r>
            <a:r>
              <a:rPr lang="en-US" sz="2000" dirty="0">
                <a:solidFill>
                  <a:srgbClr val="FFFFFF"/>
                </a:solidFill>
              </a:rPr>
              <a:t>, </a:t>
            </a:r>
            <a:r>
              <a:rPr lang="en-US" sz="2000" dirty="0" err="1">
                <a:solidFill>
                  <a:srgbClr val="FFFFFF"/>
                </a:solidFill>
              </a:rPr>
              <a:t>Codruta</a:t>
            </a:r>
            <a:r>
              <a:rPr lang="en-US" sz="2000" dirty="0">
                <a:solidFill>
                  <a:srgbClr val="FFFFFF"/>
                </a:solidFill>
              </a:rPr>
              <a:t> O. “Introduction and Overview.” </a:t>
            </a:r>
            <a:r>
              <a:rPr lang="en-US" sz="2000" i="1" dirty="0">
                <a:solidFill>
                  <a:srgbClr val="FFFFFF"/>
                </a:solidFill>
              </a:rPr>
              <a:t>Color Balance and Fusion for Underwater Image Enhancement - IEEE Journals &amp; Magazine</a:t>
            </a:r>
            <a:r>
              <a:rPr lang="en-US" sz="2000" dirty="0">
                <a:solidFill>
                  <a:srgbClr val="FFFFFF"/>
                </a:solidFill>
              </a:rPr>
              <a:t>, IEEE</a:t>
            </a:r>
          </a:p>
          <a:p>
            <a:r>
              <a:rPr lang="en-US" sz="2000" dirty="0">
                <a:solidFill>
                  <a:srgbClr val="FFFFFF"/>
                </a:solidFill>
              </a:rPr>
              <a:t>G. </a:t>
            </a:r>
            <a:r>
              <a:rPr lang="en-US" sz="2000" dirty="0" err="1">
                <a:solidFill>
                  <a:srgbClr val="FFFFFF"/>
                </a:solidFill>
              </a:rPr>
              <a:t>Buchsbaum</a:t>
            </a:r>
            <a:r>
              <a:rPr lang="en-US" sz="2000" dirty="0">
                <a:solidFill>
                  <a:srgbClr val="FFFFFF"/>
                </a:solidFill>
              </a:rPr>
              <a:t>, “A spatial processor model for object </a:t>
            </a:r>
            <a:r>
              <a:rPr lang="en-US" sz="2000" dirty="0" err="1">
                <a:solidFill>
                  <a:srgbClr val="FFFFFF"/>
                </a:solidFill>
              </a:rPr>
              <a:t>colour</a:t>
            </a:r>
            <a:r>
              <a:rPr lang="en-US" sz="2000" dirty="0">
                <a:solidFill>
                  <a:srgbClr val="FFFFFF"/>
                </a:solidFill>
              </a:rPr>
              <a:t> perception,” </a:t>
            </a:r>
            <a:r>
              <a:rPr lang="sv-SE" sz="2000" i="1" dirty="0">
                <a:solidFill>
                  <a:srgbClr val="FFFFFF"/>
                </a:solidFill>
              </a:rPr>
              <a:t>J. Franklin Inst.</a:t>
            </a:r>
            <a:r>
              <a:rPr lang="sv-SE" sz="2000" dirty="0">
                <a:solidFill>
                  <a:srgbClr val="FFFFFF"/>
                </a:solidFill>
              </a:rPr>
              <a:t>, vol. 310, no. 1, pp. 1–26, Jul. 1980.</a:t>
            </a:r>
          </a:p>
          <a:p>
            <a:r>
              <a:rPr lang="en-US" sz="2000" dirty="0">
                <a:solidFill>
                  <a:srgbClr val="FFFFFF"/>
                </a:solidFill>
              </a:rPr>
              <a:t>R. </a:t>
            </a:r>
            <a:r>
              <a:rPr lang="en-US" sz="2000" dirty="0" err="1">
                <a:solidFill>
                  <a:srgbClr val="FFFFFF"/>
                </a:solidFill>
              </a:rPr>
              <a:t>Achantay</a:t>
            </a:r>
            <a:r>
              <a:rPr lang="en-US" sz="2000" dirty="0">
                <a:solidFill>
                  <a:srgbClr val="FFFFFF"/>
                </a:solidFill>
              </a:rPr>
              <a:t>, S. </a:t>
            </a:r>
            <a:r>
              <a:rPr lang="en-US" sz="2000" dirty="0" err="1">
                <a:solidFill>
                  <a:srgbClr val="FFFFFF"/>
                </a:solidFill>
              </a:rPr>
              <a:t>Hemamiz</a:t>
            </a:r>
            <a:r>
              <a:rPr lang="en-US" sz="2000" dirty="0">
                <a:solidFill>
                  <a:srgbClr val="FFFFFF"/>
                </a:solidFill>
              </a:rPr>
              <a:t>, F. </a:t>
            </a:r>
            <a:r>
              <a:rPr lang="en-US" sz="2000" dirty="0" err="1">
                <a:solidFill>
                  <a:srgbClr val="FFFFFF"/>
                </a:solidFill>
              </a:rPr>
              <a:t>Estraday</a:t>
            </a:r>
            <a:r>
              <a:rPr lang="en-US" sz="2000" dirty="0">
                <a:solidFill>
                  <a:srgbClr val="FFFFFF"/>
                </a:solidFill>
              </a:rPr>
              <a:t>, and S. </a:t>
            </a:r>
            <a:r>
              <a:rPr lang="en-US" sz="2000" dirty="0" err="1">
                <a:solidFill>
                  <a:srgbClr val="FFFFFF"/>
                </a:solidFill>
              </a:rPr>
              <a:t>Susstrunk</a:t>
            </a:r>
            <a:r>
              <a:rPr lang="en-US" sz="2000" dirty="0">
                <a:solidFill>
                  <a:srgbClr val="FFFFFF"/>
                </a:solidFill>
              </a:rPr>
              <a:t>, “</a:t>
            </a:r>
            <a:r>
              <a:rPr lang="en-US" sz="2000" dirty="0" err="1">
                <a:solidFill>
                  <a:srgbClr val="FFFFFF"/>
                </a:solidFill>
              </a:rPr>
              <a:t>Frequencytuned</a:t>
            </a:r>
            <a:r>
              <a:rPr lang="en-US" sz="2000" dirty="0">
                <a:solidFill>
                  <a:srgbClr val="FFFFFF"/>
                </a:solidFill>
              </a:rPr>
              <a:t> salient region detection,” in </a:t>
            </a:r>
            <a:r>
              <a:rPr lang="en-US" sz="2000" i="1" dirty="0">
                <a:solidFill>
                  <a:srgbClr val="FFFFFF"/>
                </a:solidFill>
              </a:rPr>
              <a:t>Proc. IEEE CVPR</a:t>
            </a:r>
            <a:r>
              <a:rPr lang="en-US" sz="2000" dirty="0">
                <a:solidFill>
                  <a:srgbClr val="FFFFFF"/>
                </a:solidFill>
              </a:rPr>
              <a:t>, Jun. 2009, pp. 1597–1604.</a:t>
            </a:r>
          </a:p>
        </p:txBody>
      </p:sp>
    </p:spTree>
    <p:extLst>
      <p:ext uri="{BB962C8B-B14F-4D97-AF65-F5344CB8AC3E}">
        <p14:creationId xmlns:p14="http://schemas.microsoft.com/office/powerpoint/2010/main" val="41059686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questions">
            <a:extLst>
              <a:ext uri="{FF2B5EF4-FFF2-40B4-BE49-F238E27FC236}">
                <a16:creationId xmlns:a16="http://schemas.microsoft.com/office/drawing/2014/main" id="{88762190-AB38-4B4A-9600-21140BC4354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286" y="535733"/>
            <a:ext cx="10285428" cy="578653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7702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Rectangle 107">
            <a:extLst>
              <a:ext uri="{FF2B5EF4-FFF2-40B4-BE49-F238E27FC236}">
                <a16:creationId xmlns:a16="http://schemas.microsoft.com/office/drawing/2014/main" id="{E79AA19A-D2E5-47F2-AF0A-1AF60D42CCB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0" name="Picture 2" descr="A picture containing electronics&#10;&#10;Description generated with high confidence">
            <a:extLst>
              <a:ext uri="{FF2B5EF4-FFF2-40B4-BE49-F238E27FC236}">
                <a16:creationId xmlns:a16="http://schemas.microsoft.com/office/drawing/2014/main" id="{91A1E618-D29E-4367-8C34-500E34D05B1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783" y="0"/>
            <a:ext cx="1218895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dgm="http://schemas.openxmlformats.org/drawingml/2006/diagram" xmlns:p14="http://schemas.microsoft.com/office/powerpoint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2" name="Group 111">
            <a:extLst>
              <a:ext uri="{FF2B5EF4-FFF2-40B4-BE49-F238E27FC236}">
                <a16:creationId xmlns:a16="http://schemas.microsoft.com/office/drawing/2014/main" id="{81F2BFD0-D896-4BA3-BA8F-0C866BD0246E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13" name="Rectangle 5">
              <a:extLst>
                <a:ext uri="{FF2B5EF4-FFF2-40B4-BE49-F238E27FC236}">
                  <a16:creationId xmlns:a16="http://schemas.microsoft.com/office/drawing/2014/main" id="{E768552D-D282-4F68-A829-290A4E83179E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4" name="Freeform 6">
              <a:extLst>
                <a:ext uri="{FF2B5EF4-FFF2-40B4-BE49-F238E27FC236}">
                  <a16:creationId xmlns:a16="http://schemas.microsoft.com/office/drawing/2014/main" id="{B24AFF31-9CD5-4E66-92F8-23BBAA24FB6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7">
              <a:extLst>
                <a:ext uri="{FF2B5EF4-FFF2-40B4-BE49-F238E27FC236}">
                  <a16:creationId xmlns:a16="http://schemas.microsoft.com/office/drawing/2014/main" id="{2267C9D4-1770-45DD-AAFC-481CD7F9AA8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8">
              <a:extLst>
                <a:ext uri="{FF2B5EF4-FFF2-40B4-BE49-F238E27FC236}">
                  <a16:creationId xmlns:a16="http://schemas.microsoft.com/office/drawing/2014/main" id="{10DD6E0B-EC58-4D78-8125-AD2172CD2EB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9">
              <a:extLst>
                <a:ext uri="{FF2B5EF4-FFF2-40B4-BE49-F238E27FC236}">
                  <a16:creationId xmlns:a16="http://schemas.microsoft.com/office/drawing/2014/main" id="{23D6129D-742B-422D-A589-6692C167151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10">
              <a:extLst>
                <a:ext uri="{FF2B5EF4-FFF2-40B4-BE49-F238E27FC236}">
                  <a16:creationId xmlns:a16="http://schemas.microsoft.com/office/drawing/2014/main" id="{9EA94B27-F456-4ED8-8882-77632BDA089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11">
              <a:extLst>
                <a:ext uri="{FF2B5EF4-FFF2-40B4-BE49-F238E27FC236}">
                  <a16:creationId xmlns:a16="http://schemas.microsoft.com/office/drawing/2014/main" id="{5B7F96AD-560C-44A0-A513-B06758743D3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12">
              <a:extLst>
                <a:ext uri="{FF2B5EF4-FFF2-40B4-BE49-F238E27FC236}">
                  <a16:creationId xmlns:a16="http://schemas.microsoft.com/office/drawing/2014/main" id="{86701218-3235-4E29-9935-1315B5CCAAD7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13">
              <a:extLst>
                <a:ext uri="{FF2B5EF4-FFF2-40B4-BE49-F238E27FC236}">
                  <a16:creationId xmlns:a16="http://schemas.microsoft.com/office/drawing/2014/main" id="{046B7BE0-D335-42EA-9893-4FA7654F1FD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14">
              <a:extLst>
                <a:ext uri="{FF2B5EF4-FFF2-40B4-BE49-F238E27FC236}">
                  <a16:creationId xmlns:a16="http://schemas.microsoft.com/office/drawing/2014/main" id="{1CE912BA-808B-403C-B26F-8083A682EF5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15">
              <a:extLst>
                <a:ext uri="{FF2B5EF4-FFF2-40B4-BE49-F238E27FC236}">
                  <a16:creationId xmlns:a16="http://schemas.microsoft.com/office/drawing/2014/main" id="{D974F65A-298C-4395-B461-99B9B49A071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Line 16">
              <a:extLst>
                <a:ext uri="{FF2B5EF4-FFF2-40B4-BE49-F238E27FC236}">
                  <a16:creationId xmlns:a16="http://schemas.microsoft.com/office/drawing/2014/main" id="{700B2930-989F-49DC-B909-8150145AD09C}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125" name="Freeform 17">
              <a:extLst>
                <a:ext uri="{FF2B5EF4-FFF2-40B4-BE49-F238E27FC236}">
                  <a16:creationId xmlns:a16="http://schemas.microsoft.com/office/drawing/2014/main" id="{795CB5A4-5145-4F55-95D0-6FB820C846C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6" name="Freeform 18">
              <a:extLst>
                <a:ext uri="{FF2B5EF4-FFF2-40B4-BE49-F238E27FC236}">
                  <a16:creationId xmlns:a16="http://schemas.microsoft.com/office/drawing/2014/main" id="{54BB8F48-D800-442A-A603-979FE924B48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7" name="Freeform 19">
              <a:extLst>
                <a:ext uri="{FF2B5EF4-FFF2-40B4-BE49-F238E27FC236}">
                  <a16:creationId xmlns:a16="http://schemas.microsoft.com/office/drawing/2014/main" id="{6E863078-201C-4DC0-8D49-077300CE509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8" name="Freeform 20">
              <a:extLst>
                <a:ext uri="{FF2B5EF4-FFF2-40B4-BE49-F238E27FC236}">
                  <a16:creationId xmlns:a16="http://schemas.microsoft.com/office/drawing/2014/main" id="{6A07EBB6-75B0-4867-9AAF-7A645F41484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9" name="Rectangle 21">
              <a:extLst>
                <a:ext uri="{FF2B5EF4-FFF2-40B4-BE49-F238E27FC236}">
                  <a16:creationId xmlns:a16="http://schemas.microsoft.com/office/drawing/2014/main" id="{FA40A456-C685-468E-802E-FC9DF586AFD6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0" name="Freeform 22">
              <a:extLst>
                <a:ext uri="{FF2B5EF4-FFF2-40B4-BE49-F238E27FC236}">
                  <a16:creationId xmlns:a16="http://schemas.microsoft.com/office/drawing/2014/main" id="{F101202F-1B2A-414C-83B7-9327E599C69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1" name="Freeform 23">
              <a:extLst>
                <a:ext uri="{FF2B5EF4-FFF2-40B4-BE49-F238E27FC236}">
                  <a16:creationId xmlns:a16="http://schemas.microsoft.com/office/drawing/2014/main" id="{4CC9B21F-B169-47E9-9B97-3BB645B29CF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2" name="Freeform 24">
              <a:extLst>
                <a:ext uri="{FF2B5EF4-FFF2-40B4-BE49-F238E27FC236}">
                  <a16:creationId xmlns:a16="http://schemas.microsoft.com/office/drawing/2014/main" id="{BC5FF733-2B71-4734-AD6A-5B35D99A357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3" name="Freeform 25">
              <a:extLst>
                <a:ext uri="{FF2B5EF4-FFF2-40B4-BE49-F238E27FC236}">
                  <a16:creationId xmlns:a16="http://schemas.microsoft.com/office/drawing/2014/main" id="{0BCEB342-9AFC-4DCB-B92F-E08DC9594A9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4" name="Freeform 26">
              <a:extLst>
                <a:ext uri="{FF2B5EF4-FFF2-40B4-BE49-F238E27FC236}">
                  <a16:creationId xmlns:a16="http://schemas.microsoft.com/office/drawing/2014/main" id="{3B9B4933-5C48-49CF-9C6A-A29413150C7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5" name="Freeform 27">
              <a:extLst>
                <a:ext uri="{FF2B5EF4-FFF2-40B4-BE49-F238E27FC236}">
                  <a16:creationId xmlns:a16="http://schemas.microsoft.com/office/drawing/2014/main" id="{404FC76C-600A-482C-8386-F77ACBCCA55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6" name="Freeform 28">
              <a:extLst>
                <a:ext uri="{FF2B5EF4-FFF2-40B4-BE49-F238E27FC236}">
                  <a16:creationId xmlns:a16="http://schemas.microsoft.com/office/drawing/2014/main" id="{E8C5D50B-A590-4AAE-A748-113B62DADAA7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7" name="Freeform 29">
              <a:extLst>
                <a:ext uri="{FF2B5EF4-FFF2-40B4-BE49-F238E27FC236}">
                  <a16:creationId xmlns:a16="http://schemas.microsoft.com/office/drawing/2014/main" id="{6C045F21-7031-4278-BFEE-A9E856ADA9A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8" name="Freeform 30">
              <a:extLst>
                <a:ext uri="{FF2B5EF4-FFF2-40B4-BE49-F238E27FC236}">
                  <a16:creationId xmlns:a16="http://schemas.microsoft.com/office/drawing/2014/main" id="{20EE11A6-3412-4362-8A81-592A15F2A1C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9" name="Freeform 31">
              <a:extLst>
                <a:ext uri="{FF2B5EF4-FFF2-40B4-BE49-F238E27FC236}">
                  <a16:creationId xmlns:a16="http://schemas.microsoft.com/office/drawing/2014/main" id="{A376EBB9-93F5-4B6F-95B3-C36B6C851ED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3FDD94EF-2C73-4E4C-8332-A75D8AC6BE3E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79200" y="0"/>
            <a:ext cx="674688" cy="6848476"/>
            <a:chOff x="11364912" y="0"/>
            <a:chExt cx="674688" cy="6848476"/>
          </a:xfrm>
          <a:gradFill flip="none" rotWithShape="1">
            <a:gsLst>
              <a:gs pos="0">
                <a:schemeClr val="bg2"/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 scaled="0"/>
            <a:tileRect/>
          </a:gradFill>
        </p:grpSpPr>
        <p:sp>
          <p:nvSpPr>
            <p:cNvPr id="142" name="Freeform 32">
              <a:extLst>
                <a:ext uri="{FF2B5EF4-FFF2-40B4-BE49-F238E27FC236}">
                  <a16:creationId xmlns:a16="http://schemas.microsoft.com/office/drawing/2014/main" id="{16EF4FCE-B4BF-485E-B545-95827107AD6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3" name="Freeform 33">
              <a:extLst>
                <a:ext uri="{FF2B5EF4-FFF2-40B4-BE49-F238E27FC236}">
                  <a16:creationId xmlns:a16="http://schemas.microsoft.com/office/drawing/2014/main" id="{C2DD2F29-32E6-486A-A295-CB29680AD99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4" name="Freeform 34">
              <a:extLst>
                <a:ext uri="{FF2B5EF4-FFF2-40B4-BE49-F238E27FC236}">
                  <a16:creationId xmlns:a16="http://schemas.microsoft.com/office/drawing/2014/main" id="{B1A76276-E7B7-4550-9AFF-0A2E9EAEA45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5" name="Freeform 35">
              <a:extLst>
                <a:ext uri="{FF2B5EF4-FFF2-40B4-BE49-F238E27FC236}">
                  <a16:creationId xmlns:a16="http://schemas.microsoft.com/office/drawing/2014/main" id="{EAFC4E0E-3390-457C-BCC9-A2479C10FE4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6" name="Freeform 36">
              <a:extLst>
                <a:ext uri="{FF2B5EF4-FFF2-40B4-BE49-F238E27FC236}">
                  <a16:creationId xmlns:a16="http://schemas.microsoft.com/office/drawing/2014/main" id="{D0E59BF7-C450-4448-B71A-80ECD878D3A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7" name="Freeform 37">
              <a:extLst>
                <a:ext uri="{FF2B5EF4-FFF2-40B4-BE49-F238E27FC236}">
                  <a16:creationId xmlns:a16="http://schemas.microsoft.com/office/drawing/2014/main" id="{BAB182A0-0A27-42D3-A9D0-56E8B7F4ACE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8" name="Freeform 38">
              <a:extLst>
                <a:ext uri="{FF2B5EF4-FFF2-40B4-BE49-F238E27FC236}">
                  <a16:creationId xmlns:a16="http://schemas.microsoft.com/office/drawing/2014/main" id="{4C9A08D9-525C-448E-A071-78226848F44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9" name="Freeform 39">
              <a:extLst>
                <a:ext uri="{FF2B5EF4-FFF2-40B4-BE49-F238E27FC236}">
                  <a16:creationId xmlns:a16="http://schemas.microsoft.com/office/drawing/2014/main" id="{E7818D96-423C-499F-A080-00EF0B9D48C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0" name="Freeform 40">
              <a:extLst>
                <a:ext uri="{FF2B5EF4-FFF2-40B4-BE49-F238E27FC236}">
                  <a16:creationId xmlns:a16="http://schemas.microsoft.com/office/drawing/2014/main" id="{059B8971-2367-46BA-8FCC-D001A6C3690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1" name="Rectangle 41">
              <a:extLst>
                <a:ext uri="{FF2B5EF4-FFF2-40B4-BE49-F238E27FC236}">
                  <a16:creationId xmlns:a16="http://schemas.microsoft.com/office/drawing/2014/main" id="{E4DF0A08-11EF-495A-980F-2ED66FBB8108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sp useBgFill="1">
        <p:nvSpPr>
          <p:cNvPr id="153" name="Round Diagonal Corner Rectangle 6">
            <a:extLst>
              <a:ext uri="{FF2B5EF4-FFF2-40B4-BE49-F238E27FC236}">
                <a16:creationId xmlns:a16="http://schemas.microsoft.com/office/drawing/2014/main" id="{092ADBCF-B973-4C52-B740-4963E95B35C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9935" y="853439"/>
            <a:ext cx="6987476" cy="4760505"/>
          </a:xfrm>
          <a:prstGeom prst="round2DiagRect">
            <a:avLst>
              <a:gd name="adj1" fmla="val 7418"/>
              <a:gd name="adj2" fmla="val 0"/>
            </a:avLst>
          </a:prstGeom>
          <a:ln w="19050" cap="sq">
            <a:solidFill>
              <a:schemeClr val="bg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66F4A5-436B-4F4D-843E-7107BCBA95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330" y="1254035"/>
            <a:ext cx="2926190" cy="4002222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Overview</a:t>
            </a:r>
          </a:p>
        </p:txBody>
      </p:sp>
      <p:graphicFrame>
        <p:nvGraphicFramePr>
          <p:cNvPr id="53" name="Content Placeholder 2">
            <a:extLst>
              <a:ext uri="{FF2B5EF4-FFF2-40B4-BE49-F238E27FC236}">
                <a16:creationId xmlns:a16="http://schemas.microsoft.com/office/drawing/2014/main" id="{FE332F92-9414-469A-ABE4-058D5A909E9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32559949"/>
              </p:ext>
            </p:extLst>
          </p:nvPr>
        </p:nvGraphicFramePr>
        <p:xfrm>
          <a:off x="4423954" y="1254035"/>
          <a:ext cx="6296297" cy="40022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8521439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Picture 2">
            <a:extLst>
              <a:ext uri="{FF2B5EF4-FFF2-40B4-BE49-F238E27FC236}">
                <a16:creationId xmlns:a16="http://schemas.microsoft.com/office/drawing/2014/main" id="{9EB19A0D-88ED-4EC7-B012-FDA45662F22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58" name="Group 57">
            <a:extLst>
              <a:ext uri="{FF2B5EF4-FFF2-40B4-BE49-F238E27FC236}">
                <a16:creationId xmlns:a16="http://schemas.microsoft.com/office/drawing/2014/main" id="{039C885C-7507-48BC-8DA5-9B9A8A3B290E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59" name="Rectangle 5">
              <a:extLst>
                <a:ext uri="{FF2B5EF4-FFF2-40B4-BE49-F238E27FC236}">
                  <a16:creationId xmlns:a16="http://schemas.microsoft.com/office/drawing/2014/main" id="{80315E80-D09C-4AAC-A1AA-6416ADD0A776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60" name="Freeform 6">
              <a:extLst>
                <a:ext uri="{FF2B5EF4-FFF2-40B4-BE49-F238E27FC236}">
                  <a16:creationId xmlns:a16="http://schemas.microsoft.com/office/drawing/2014/main" id="{464D5536-A035-4505-AF73-4F7CAE48825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7">
              <a:extLst>
                <a:ext uri="{FF2B5EF4-FFF2-40B4-BE49-F238E27FC236}">
                  <a16:creationId xmlns:a16="http://schemas.microsoft.com/office/drawing/2014/main" id="{81218E36-F40D-459F-A201-0A62E0FA57A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Rectangle 8">
              <a:extLst>
                <a:ext uri="{FF2B5EF4-FFF2-40B4-BE49-F238E27FC236}">
                  <a16:creationId xmlns:a16="http://schemas.microsoft.com/office/drawing/2014/main" id="{5B53825A-3A84-4E26-A19D-A61548B6A596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63" name="Freeform 9">
              <a:extLst>
                <a:ext uri="{FF2B5EF4-FFF2-40B4-BE49-F238E27FC236}">
                  <a16:creationId xmlns:a16="http://schemas.microsoft.com/office/drawing/2014/main" id="{AD90489C-7868-4D44-828E-5BD078E1078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10">
              <a:extLst>
                <a:ext uri="{FF2B5EF4-FFF2-40B4-BE49-F238E27FC236}">
                  <a16:creationId xmlns:a16="http://schemas.microsoft.com/office/drawing/2014/main" id="{98ED0810-C456-43E0-A430-4BF3E84BB3F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11">
              <a:extLst>
                <a:ext uri="{FF2B5EF4-FFF2-40B4-BE49-F238E27FC236}">
                  <a16:creationId xmlns:a16="http://schemas.microsoft.com/office/drawing/2014/main" id="{E5A0D863-274E-498B-A757-EE462B7CFC4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12">
              <a:extLst>
                <a:ext uri="{FF2B5EF4-FFF2-40B4-BE49-F238E27FC236}">
                  <a16:creationId xmlns:a16="http://schemas.microsoft.com/office/drawing/2014/main" id="{B7819E45-002E-4BE7-9D91-AF82D377627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13">
              <a:extLst>
                <a:ext uri="{FF2B5EF4-FFF2-40B4-BE49-F238E27FC236}">
                  <a16:creationId xmlns:a16="http://schemas.microsoft.com/office/drawing/2014/main" id="{8B2A702D-53E8-4674-87E0-CA1F7E56278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14">
              <a:extLst>
                <a:ext uri="{FF2B5EF4-FFF2-40B4-BE49-F238E27FC236}">
                  <a16:creationId xmlns:a16="http://schemas.microsoft.com/office/drawing/2014/main" id="{451CEEF2-55A9-4CDF-BB69-2D07031F0D3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15">
              <a:extLst>
                <a:ext uri="{FF2B5EF4-FFF2-40B4-BE49-F238E27FC236}">
                  <a16:creationId xmlns:a16="http://schemas.microsoft.com/office/drawing/2014/main" id="{DCEC5350-68CD-460C-999B-A6055EA5063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16">
              <a:extLst>
                <a:ext uri="{FF2B5EF4-FFF2-40B4-BE49-F238E27FC236}">
                  <a16:creationId xmlns:a16="http://schemas.microsoft.com/office/drawing/2014/main" id="{26945734-B592-423F-BCF3-8ED9227467C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17">
              <a:extLst>
                <a:ext uri="{FF2B5EF4-FFF2-40B4-BE49-F238E27FC236}">
                  <a16:creationId xmlns:a16="http://schemas.microsoft.com/office/drawing/2014/main" id="{D6FF6791-D332-4D35-90E0-42011DF40CC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18">
              <a:extLst>
                <a:ext uri="{FF2B5EF4-FFF2-40B4-BE49-F238E27FC236}">
                  <a16:creationId xmlns:a16="http://schemas.microsoft.com/office/drawing/2014/main" id="{B1ED9C0C-0AD0-4F60-BB85-02B00AFE760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19">
              <a:extLst>
                <a:ext uri="{FF2B5EF4-FFF2-40B4-BE49-F238E27FC236}">
                  <a16:creationId xmlns:a16="http://schemas.microsoft.com/office/drawing/2014/main" id="{E202B26B-3FB3-4127-9295-F6E24A75EDD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20">
              <a:extLst>
                <a:ext uri="{FF2B5EF4-FFF2-40B4-BE49-F238E27FC236}">
                  <a16:creationId xmlns:a16="http://schemas.microsoft.com/office/drawing/2014/main" id="{A9B0C70B-3686-4190-8592-736E11AB4D0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21">
              <a:extLst>
                <a:ext uri="{FF2B5EF4-FFF2-40B4-BE49-F238E27FC236}">
                  <a16:creationId xmlns:a16="http://schemas.microsoft.com/office/drawing/2014/main" id="{3DCD01FB-20E8-42C3-AFE9-DFD3F426A15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22">
              <a:extLst>
                <a:ext uri="{FF2B5EF4-FFF2-40B4-BE49-F238E27FC236}">
                  <a16:creationId xmlns:a16="http://schemas.microsoft.com/office/drawing/2014/main" id="{E18D3AEB-E104-4243-893A-880F9A3C450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23">
              <a:extLst>
                <a:ext uri="{FF2B5EF4-FFF2-40B4-BE49-F238E27FC236}">
                  <a16:creationId xmlns:a16="http://schemas.microsoft.com/office/drawing/2014/main" id="{25B79020-576E-46E2-BDDD-3D93C9DD53B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24">
              <a:extLst>
                <a:ext uri="{FF2B5EF4-FFF2-40B4-BE49-F238E27FC236}">
                  <a16:creationId xmlns:a16="http://schemas.microsoft.com/office/drawing/2014/main" id="{F9BE123C-99CB-4F9F-B6AD-D78B410111B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25">
              <a:extLst>
                <a:ext uri="{FF2B5EF4-FFF2-40B4-BE49-F238E27FC236}">
                  <a16:creationId xmlns:a16="http://schemas.microsoft.com/office/drawing/2014/main" id="{2652409A-0FBC-471C-8070-735AA2D18C0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26">
              <a:extLst>
                <a:ext uri="{FF2B5EF4-FFF2-40B4-BE49-F238E27FC236}">
                  <a16:creationId xmlns:a16="http://schemas.microsoft.com/office/drawing/2014/main" id="{A7B0AC30-BECB-435E-B184-5893DAF4CF1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27">
              <a:extLst>
                <a:ext uri="{FF2B5EF4-FFF2-40B4-BE49-F238E27FC236}">
                  <a16:creationId xmlns:a16="http://schemas.microsoft.com/office/drawing/2014/main" id="{209F3AA3-0D92-49EA-8E9E-E8519359107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28">
              <a:extLst>
                <a:ext uri="{FF2B5EF4-FFF2-40B4-BE49-F238E27FC236}">
                  <a16:creationId xmlns:a16="http://schemas.microsoft.com/office/drawing/2014/main" id="{96C003E9-8BC2-48CC-ABF7-540233FDB0B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29">
              <a:extLst>
                <a:ext uri="{FF2B5EF4-FFF2-40B4-BE49-F238E27FC236}">
                  <a16:creationId xmlns:a16="http://schemas.microsoft.com/office/drawing/2014/main" id="{13BDD8BA-D378-486C-AAC9-F4BC3E85607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30">
              <a:extLst>
                <a:ext uri="{FF2B5EF4-FFF2-40B4-BE49-F238E27FC236}">
                  <a16:creationId xmlns:a16="http://schemas.microsoft.com/office/drawing/2014/main" id="{04C38930-9B92-429B-915A-D0198D6ACD1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31">
              <a:extLst>
                <a:ext uri="{FF2B5EF4-FFF2-40B4-BE49-F238E27FC236}">
                  <a16:creationId xmlns:a16="http://schemas.microsoft.com/office/drawing/2014/main" id="{32660743-42C8-4FFB-A77B-66678E1E1B3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32">
              <a:extLst>
                <a:ext uri="{FF2B5EF4-FFF2-40B4-BE49-F238E27FC236}">
                  <a16:creationId xmlns:a16="http://schemas.microsoft.com/office/drawing/2014/main" id="{6B242301-66B7-4876-B23A-1B97410A55A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Rectangle 33">
              <a:extLst>
                <a:ext uri="{FF2B5EF4-FFF2-40B4-BE49-F238E27FC236}">
                  <a16:creationId xmlns:a16="http://schemas.microsoft.com/office/drawing/2014/main" id="{B05C5127-C481-4571-9E17-90305CA0A918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88" name="Freeform 34">
              <a:extLst>
                <a:ext uri="{FF2B5EF4-FFF2-40B4-BE49-F238E27FC236}">
                  <a16:creationId xmlns:a16="http://schemas.microsoft.com/office/drawing/2014/main" id="{BC0F1F06-EBE2-4919-A902-A503E384D26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35">
              <a:extLst>
                <a:ext uri="{FF2B5EF4-FFF2-40B4-BE49-F238E27FC236}">
                  <a16:creationId xmlns:a16="http://schemas.microsoft.com/office/drawing/2014/main" id="{2B2E1C8D-A953-4AED-8346-C34CFE3BE32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36">
              <a:extLst>
                <a:ext uri="{FF2B5EF4-FFF2-40B4-BE49-F238E27FC236}">
                  <a16:creationId xmlns:a16="http://schemas.microsoft.com/office/drawing/2014/main" id="{8F150D6E-EB09-41AD-93BE-BF543BE3655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37">
              <a:extLst>
                <a:ext uri="{FF2B5EF4-FFF2-40B4-BE49-F238E27FC236}">
                  <a16:creationId xmlns:a16="http://schemas.microsoft.com/office/drawing/2014/main" id="{AE3633FE-8FF6-4FC3-8422-483E7FAEDE5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38">
              <a:extLst>
                <a:ext uri="{FF2B5EF4-FFF2-40B4-BE49-F238E27FC236}">
                  <a16:creationId xmlns:a16="http://schemas.microsoft.com/office/drawing/2014/main" id="{D233BC09-3785-4EA9-A80F-699EABFCD80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39">
              <a:extLst>
                <a:ext uri="{FF2B5EF4-FFF2-40B4-BE49-F238E27FC236}">
                  <a16:creationId xmlns:a16="http://schemas.microsoft.com/office/drawing/2014/main" id="{DEFAAC70-9A33-41C4-9960-80B056E47F7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40">
              <a:extLst>
                <a:ext uri="{FF2B5EF4-FFF2-40B4-BE49-F238E27FC236}">
                  <a16:creationId xmlns:a16="http://schemas.microsoft.com/office/drawing/2014/main" id="{FE1B6380-FA49-4E35-B2EB-BC1D322A0A2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41">
              <a:extLst>
                <a:ext uri="{FF2B5EF4-FFF2-40B4-BE49-F238E27FC236}">
                  <a16:creationId xmlns:a16="http://schemas.microsoft.com/office/drawing/2014/main" id="{F578AFE9-69B9-4FE3-A349-4640D49A58B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42">
              <a:extLst>
                <a:ext uri="{FF2B5EF4-FFF2-40B4-BE49-F238E27FC236}">
                  <a16:creationId xmlns:a16="http://schemas.microsoft.com/office/drawing/2014/main" id="{49C01CF4-73AC-40B8-8AA5-60072CBB342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43">
              <a:extLst>
                <a:ext uri="{FF2B5EF4-FFF2-40B4-BE49-F238E27FC236}">
                  <a16:creationId xmlns:a16="http://schemas.microsoft.com/office/drawing/2014/main" id="{B4DA1C3D-282A-4010-9263-E2F62D7954C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44">
              <a:extLst>
                <a:ext uri="{FF2B5EF4-FFF2-40B4-BE49-F238E27FC236}">
                  <a16:creationId xmlns:a16="http://schemas.microsoft.com/office/drawing/2014/main" id="{52475A43-7A28-4A0F-BA58-C070BB882B67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Rectangle 45">
              <a:extLst>
                <a:ext uri="{FF2B5EF4-FFF2-40B4-BE49-F238E27FC236}">
                  <a16:creationId xmlns:a16="http://schemas.microsoft.com/office/drawing/2014/main" id="{0C7241CC-AC61-4580-A46E-C217B329EB28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0" name="Freeform 46">
              <a:extLst>
                <a:ext uri="{FF2B5EF4-FFF2-40B4-BE49-F238E27FC236}">
                  <a16:creationId xmlns:a16="http://schemas.microsoft.com/office/drawing/2014/main" id="{584FF8AA-E75D-483B-A344-7022541CF8D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47">
              <a:extLst>
                <a:ext uri="{FF2B5EF4-FFF2-40B4-BE49-F238E27FC236}">
                  <a16:creationId xmlns:a16="http://schemas.microsoft.com/office/drawing/2014/main" id="{AFF0ABD2-8247-432E-9F13-CCB7D0E6206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48">
              <a:extLst>
                <a:ext uri="{FF2B5EF4-FFF2-40B4-BE49-F238E27FC236}">
                  <a16:creationId xmlns:a16="http://schemas.microsoft.com/office/drawing/2014/main" id="{8779D639-A8BE-46A3-BF82-B0498C363B2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49">
              <a:extLst>
                <a:ext uri="{FF2B5EF4-FFF2-40B4-BE49-F238E27FC236}">
                  <a16:creationId xmlns:a16="http://schemas.microsoft.com/office/drawing/2014/main" id="{62C75AD3-B601-4AB8-A449-C0375B263A57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50">
              <a:extLst>
                <a:ext uri="{FF2B5EF4-FFF2-40B4-BE49-F238E27FC236}">
                  <a16:creationId xmlns:a16="http://schemas.microsoft.com/office/drawing/2014/main" id="{7CEBAD4A-BB32-451F-B1E1-48D6F52EBD5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51">
              <a:extLst>
                <a:ext uri="{FF2B5EF4-FFF2-40B4-BE49-F238E27FC236}">
                  <a16:creationId xmlns:a16="http://schemas.microsoft.com/office/drawing/2014/main" id="{9EA19F7F-29F8-4DF4-AB9B-C4D507FA7C6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52">
              <a:extLst>
                <a:ext uri="{FF2B5EF4-FFF2-40B4-BE49-F238E27FC236}">
                  <a16:creationId xmlns:a16="http://schemas.microsoft.com/office/drawing/2014/main" id="{9A6E14CB-BA29-40ED-B9E1-9AF554AFDE3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53">
              <a:extLst>
                <a:ext uri="{FF2B5EF4-FFF2-40B4-BE49-F238E27FC236}">
                  <a16:creationId xmlns:a16="http://schemas.microsoft.com/office/drawing/2014/main" id="{384A67CA-9AF3-4473-9BC7-2C48C4326163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54">
              <a:extLst>
                <a:ext uri="{FF2B5EF4-FFF2-40B4-BE49-F238E27FC236}">
                  <a16:creationId xmlns:a16="http://schemas.microsoft.com/office/drawing/2014/main" id="{9DE1AF00-9D03-4DFB-B862-C8665962894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55">
              <a:extLst>
                <a:ext uri="{FF2B5EF4-FFF2-40B4-BE49-F238E27FC236}">
                  <a16:creationId xmlns:a16="http://schemas.microsoft.com/office/drawing/2014/main" id="{03D15E32-C507-4B36-B9AB-BD0A1AEBDEF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56">
              <a:extLst>
                <a:ext uri="{FF2B5EF4-FFF2-40B4-BE49-F238E27FC236}">
                  <a16:creationId xmlns:a16="http://schemas.microsoft.com/office/drawing/2014/main" id="{978B3024-1C05-4858-A919-0ABF75EF71A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57">
              <a:extLst>
                <a:ext uri="{FF2B5EF4-FFF2-40B4-BE49-F238E27FC236}">
                  <a16:creationId xmlns:a16="http://schemas.microsoft.com/office/drawing/2014/main" id="{04B0C1D6-8B63-4D35-83C5-5D4331190A2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58">
              <a:extLst>
                <a:ext uri="{FF2B5EF4-FFF2-40B4-BE49-F238E27FC236}">
                  <a16:creationId xmlns:a16="http://schemas.microsoft.com/office/drawing/2014/main" id="{C0409678-BF82-43B2-8F95-46A5A0E1864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114" name="Round Diagonal Corner Rectangle 6">
            <a:extLst>
              <a:ext uri="{FF2B5EF4-FFF2-40B4-BE49-F238E27FC236}">
                <a16:creationId xmlns:a16="http://schemas.microsoft.com/office/drawing/2014/main" id="{9CE97880-B96A-4BF9-BFFB-34DAA44F880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974" y="639965"/>
            <a:ext cx="10879991" cy="3598548"/>
          </a:xfrm>
          <a:prstGeom prst="round2DiagRect">
            <a:avLst>
              <a:gd name="adj1" fmla="val 9529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animal, sky, fish, shark&#10;&#10;Description generated with high confidence">
            <a:extLst>
              <a:ext uri="{FF2B5EF4-FFF2-40B4-BE49-F238E27FC236}">
                <a16:creationId xmlns:a16="http://schemas.microsoft.com/office/drawing/2014/main" id="{1CE68923-87F8-4327-BE57-42E226D69F5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11" t="3850" r="1654" b="1876"/>
          <a:stretch/>
        </p:blipFill>
        <p:spPr>
          <a:xfrm>
            <a:off x="1512996" y="951493"/>
            <a:ext cx="3972749" cy="2975493"/>
          </a:xfrm>
          <a:prstGeom prst="rect">
            <a:avLst/>
          </a:prstGeom>
        </p:spPr>
      </p:pic>
      <p:pic>
        <p:nvPicPr>
          <p:cNvPr id="7" name="Picture 6" descr="A close up of a fish&#10;&#10;Description generated with high confidence">
            <a:extLst>
              <a:ext uri="{FF2B5EF4-FFF2-40B4-BE49-F238E27FC236}">
                <a16:creationId xmlns:a16="http://schemas.microsoft.com/office/drawing/2014/main" id="{F6F5EBF2-13D1-4B72-9EC8-8157702B92B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45" t="3859" r="1859" b="2049"/>
          <a:stretch/>
        </p:blipFill>
        <p:spPr>
          <a:xfrm>
            <a:off x="6731290" y="951493"/>
            <a:ext cx="3966556" cy="297549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F0A38E7-3DBB-4825-A5CD-CFDA7AA22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7233" y="4539573"/>
            <a:ext cx="8957534" cy="118283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/>
              <a:t>What?</a:t>
            </a:r>
          </a:p>
        </p:txBody>
      </p:sp>
      <p:sp>
        <p:nvSpPr>
          <p:cNvPr id="113" name="Arrow: Right 112">
            <a:extLst>
              <a:ext uri="{FF2B5EF4-FFF2-40B4-BE49-F238E27FC236}">
                <a16:creationId xmlns:a16="http://schemas.microsoft.com/office/drawing/2014/main" id="{151D8FF0-C1D5-4CBF-B6DF-B87790A4ACA5}"/>
              </a:ext>
            </a:extLst>
          </p:cNvPr>
          <p:cNvSpPr/>
          <p:nvPr/>
        </p:nvSpPr>
        <p:spPr>
          <a:xfrm>
            <a:off x="5581601" y="2029653"/>
            <a:ext cx="1050736" cy="727008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4978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88000"/>
                <a:hueMod val="106000"/>
                <a:satMod val="140000"/>
                <a:lumMod val="54000"/>
              </a:schemeClr>
              <a:schemeClr val="bg1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9B448F0-DA06-4165-AB5F-4330A20E06D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92D83638-A467-411A-9C31-FE9A111CD88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576BCDF-119F-4EB5-83D7-ED823C93EBBD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solidFill>
            <a:schemeClr val="tx2">
              <a:alpha val="45000"/>
            </a:schemeClr>
          </a:soli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43D63E8F-FD8A-4CE3-B7C9-3E9E2B66B5FD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D107D890-1831-46D8-90FB-F2FC0B28841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02440904-A4EC-4F72-8E22-AAF4D9DB5C1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625E9C1F-1569-416B-A85C-FA143487225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3A186C77-43BF-4B1B-8170-48944F30575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FA8D72C1-8526-44B4-9333-5E0057ECCA2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790E4BA0-9C47-48B6-AA4A-8FC22DA9541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FD051475-431F-4B9D-94C6-7B49A69582F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82255D2F-85A1-4A19-8BC4-EB2715F36CC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EBC3A004-9794-4EFA-83F0-989248797CD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6EFD9FC3-E11A-44E3-BCAC-A07F3C601F2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Line 16">
              <a:extLst>
                <a:ext uri="{FF2B5EF4-FFF2-40B4-BE49-F238E27FC236}">
                  <a16:creationId xmlns:a16="http://schemas.microsoft.com/office/drawing/2014/main" id="{AB6AB6F7-6592-4028-B349-1C0E53A29CDC}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6C2415E6-F914-4C11-B48B-4910AA6CA6B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2412013C-072A-489E-851A-CFEF91A9A6A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DE93DF9F-296F-4DE4-8813-D8C04DE4CFC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F440D966-5030-460C-9916-BF9B9154218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Rectangle 21">
              <a:extLst>
                <a:ext uri="{FF2B5EF4-FFF2-40B4-BE49-F238E27FC236}">
                  <a16:creationId xmlns:a16="http://schemas.microsoft.com/office/drawing/2014/main" id="{1EFE245D-BA05-4F4D-A6E8-40739F48E769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ED67811C-F735-441C-98A6-2517EC099AF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3070FC44-32F9-470F-A131-868F3F1DB72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95FB52C7-C779-4E3F-978C-4595FEF868F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D4EB1759-62AC-4B24-9DC6-E4F8737E898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7BF6FB39-864B-4F58-86E8-790E16FB3CD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5FE4FA46-B51C-43DA-87FC-2644ED117A0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25DD1322-2D3A-4E7B-B23B-B4F96E02C29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6E4FFBEB-52BB-494D-AD99-A0F072AB6F3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7DE92406-3F65-4333-BAAA-A9A7B5AEE91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B8B0FFC4-D1BB-4BB9-A224-BB78BFD3380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DB4BB99-C854-45F9-BED1-63D15E3A2411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2">
              <a:alpha val="45000"/>
            </a:schemeClr>
          </a:solidFill>
        </p:grpSpPr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5D1CCC4C-284C-4BF6-97D9-D9746746348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3">
              <a:extLst>
                <a:ext uri="{FF2B5EF4-FFF2-40B4-BE49-F238E27FC236}">
                  <a16:creationId xmlns:a16="http://schemas.microsoft.com/office/drawing/2014/main" id="{35D82D1B-EB09-4028-9107-D60B547C7B4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1389EE93-8059-437E-8507-7557AD68FB1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377C05DC-75FF-4426-A34F-DBF0C7E7BEF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03D385C8-866D-437D-91B1-2E3ECDD88E5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3F649CBB-748F-4C79-A14F-C531C40B08B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7F4622C0-84AF-41F1-9128-FE73CADD36F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CC6F29C1-A471-4CDE-8C21-E4B15C5EF47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67F5B7DA-86C7-4AE0-96B6-D7F5AA51E21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Rectangle 41">
              <a:extLst>
                <a:ext uri="{FF2B5EF4-FFF2-40B4-BE49-F238E27FC236}">
                  <a16:creationId xmlns:a16="http://schemas.microsoft.com/office/drawing/2014/main" id="{0FA481E3-0439-484A-AC9B-19D58B98E49F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58ABB72-4C7A-45A4-A082-F9BA05CD2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1" y="748240"/>
            <a:ext cx="9906000" cy="1117073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How?</a:t>
            </a: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26D328C1-C5B4-4147-9911-36983E9E1D82}"/>
              </a:ext>
            </a:extLst>
          </p:cNvPr>
          <p:cNvGrpSpPr/>
          <p:nvPr/>
        </p:nvGrpSpPr>
        <p:grpSpPr>
          <a:xfrm>
            <a:off x="1294297" y="2308845"/>
            <a:ext cx="9603406" cy="3224730"/>
            <a:chOff x="1294297" y="2308845"/>
            <a:chExt cx="9603406" cy="3224730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818DB4D3-07B6-4514-90A7-18A79B4D3ABF}"/>
                </a:ext>
              </a:extLst>
            </p:cNvPr>
            <p:cNvSpPr/>
            <p:nvPr/>
          </p:nvSpPr>
          <p:spPr>
            <a:xfrm>
              <a:off x="2637960" y="3440515"/>
              <a:ext cx="1683026" cy="958574"/>
            </a:xfrm>
            <a:prstGeom prst="round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White Balance</a:t>
              </a:r>
            </a:p>
          </p:txBody>
        </p:sp>
        <p:sp>
          <p:nvSpPr>
            <p:cNvPr id="52" name="Rectangle: Rounded Corners 51">
              <a:extLst>
                <a:ext uri="{FF2B5EF4-FFF2-40B4-BE49-F238E27FC236}">
                  <a16:creationId xmlns:a16="http://schemas.microsoft.com/office/drawing/2014/main" id="{69F03706-53FA-4119-88FA-AA78AACE0C0F}"/>
                </a:ext>
              </a:extLst>
            </p:cNvPr>
            <p:cNvSpPr/>
            <p:nvPr/>
          </p:nvSpPr>
          <p:spPr>
            <a:xfrm>
              <a:off x="5252898" y="2308845"/>
              <a:ext cx="1683026" cy="958574"/>
            </a:xfrm>
            <a:prstGeom prst="round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Gamma Correction</a:t>
              </a:r>
            </a:p>
          </p:txBody>
        </p:sp>
        <p:sp>
          <p:nvSpPr>
            <p:cNvPr id="53" name="Rectangle: Rounded Corners 52">
              <a:extLst>
                <a:ext uri="{FF2B5EF4-FFF2-40B4-BE49-F238E27FC236}">
                  <a16:creationId xmlns:a16="http://schemas.microsoft.com/office/drawing/2014/main" id="{BF542676-4A38-49F0-8E17-399BD4238AAB}"/>
                </a:ext>
              </a:extLst>
            </p:cNvPr>
            <p:cNvSpPr/>
            <p:nvPr/>
          </p:nvSpPr>
          <p:spPr>
            <a:xfrm>
              <a:off x="5252898" y="4575001"/>
              <a:ext cx="1683026" cy="958574"/>
            </a:xfrm>
            <a:prstGeom prst="round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Sharpening</a:t>
              </a:r>
            </a:p>
          </p:txBody>
        </p:sp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287BAE91-8D9B-4E9A-908E-8B6000B5D353}"/>
                </a:ext>
              </a:extLst>
            </p:cNvPr>
            <p:cNvSpPr/>
            <p:nvPr/>
          </p:nvSpPr>
          <p:spPr>
            <a:xfrm>
              <a:off x="7871014" y="3409119"/>
              <a:ext cx="1683026" cy="958574"/>
            </a:xfrm>
            <a:prstGeom prst="round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Multi-Scale</a:t>
              </a:r>
            </a:p>
            <a:p>
              <a:pPr algn="ctr"/>
              <a:r>
                <a:rPr lang="en-US" dirty="0"/>
                <a:t>Fusion</a:t>
              </a:r>
            </a:p>
          </p:txBody>
        </p:sp>
        <p:sp>
          <p:nvSpPr>
            <p:cNvPr id="9" name="Arrow: Bent 8">
              <a:extLst>
                <a:ext uri="{FF2B5EF4-FFF2-40B4-BE49-F238E27FC236}">
                  <a16:creationId xmlns:a16="http://schemas.microsoft.com/office/drawing/2014/main" id="{C7FE0B1A-2D86-4F00-94A0-542B47DB1DD5}"/>
                </a:ext>
              </a:extLst>
            </p:cNvPr>
            <p:cNvSpPr/>
            <p:nvPr/>
          </p:nvSpPr>
          <p:spPr>
            <a:xfrm>
              <a:off x="3398852" y="2578162"/>
              <a:ext cx="1810387" cy="830501"/>
            </a:xfrm>
            <a:prstGeom prst="bentArrow">
              <a:avLst>
                <a:gd name="adj1" fmla="val 25000"/>
                <a:gd name="adj2" fmla="val 24767"/>
                <a:gd name="adj3" fmla="val 25000"/>
                <a:gd name="adj4" fmla="val 43750"/>
              </a:avLst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5" name="Arrow: Bent 54">
              <a:extLst>
                <a:ext uri="{FF2B5EF4-FFF2-40B4-BE49-F238E27FC236}">
                  <a16:creationId xmlns:a16="http://schemas.microsoft.com/office/drawing/2014/main" id="{9DBC251A-B298-4D00-83A0-53D33AC1A4FC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3356787" y="4430941"/>
              <a:ext cx="1852452" cy="849798"/>
            </a:xfrm>
            <a:prstGeom prst="bentArrow">
              <a:avLst>
                <a:gd name="adj1" fmla="val 25000"/>
                <a:gd name="adj2" fmla="val 24767"/>
                <a:gd name="adj3" fmla="val 25000"/>
                <a:gd name="adj4" fmla="val 43750"/>
              </a:avLst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6" name="Arrow: Bent 55">
              <a:extLst>
                <a:ext uri="{FF2B5EF4-FFF2-40B4-BE49-F238E27FC236}">
                  <a16:creationId xmlns:a16="http://schemas.microsoft.com/office/drawing/2014/main" id="{C033E614-2853-44FF-84D6-88F28ACF43E5}"/>
                </a:ext>
              </a:extLst>
            </p:cNvPr>
            <p:cNvSpPr/>
            <p:nvPr/>
          </p:nvSpPr>
          <p:spPr>
            <a:xfrm rot="5400000">
              <a:off x="7599864" y="2046443"/>
              <a:ext cx="711820" cy="1952381"/>
            </a:xfrm>
            <a:prstGeom prst="bentArrow">
              <a:avLst>
                <a:gd name="adj1" fmla="val 29344"/>
                <a:gd name="adj2" fmla="val 24767"/>
                <a:gd name="adj3" fmla="val 25000"/>
                <a:gd name="adj4" fmla="val 43750"/>
              </a:avLst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7" name="Arrow: Bent 56">
              <a:extLst>
                <a:ext uri="{FF2B5EF4-FFF2-40B4-BE49-F238E27FC236}">
                  <a16:creationId xmlns:a16="http://schemas.microsoft.com/office/drawing/2014/main" id="{DB65F3C0-C83A-4798-AB59-083CD078604E}"/>
                </a:ext>
              </a:extLst>
            </p:cNvPr>
            <p:cNvSpPr/>
            <p:nvPr/>
          </p:nvSpPr>
          <p:spPr>
            <a:xfrm rot="5400000" flipH="1">
              <a:off x="7599863" y="3810661"/>
              <a:ext cx="711822" cy="1952381"/>
            </a:xfrm>
            <a:prstGeom prst="bentArrow">
              <a:avLst>
                <a:gd name="adj1" fmla="val 29344"/>
                <a:gd name="adj2" fmla="val 24767"/>
                <a:gd name="adj3" fmla="val 25000"/>
                <a:gd name="adj4" fmla="val 43750"/>
              </a:avLst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069D1CAD-76C6-4F55-8196-6A2194F299C5}"/>
                </a:ext>
              </a:extLst>
            </p:cNvPr>
            <p:cNvSpPr/>
            <p:nvPr/>
          </p:nvSpPr>
          <p:spPr>
            <a:xfrm>
              <a:off x="1294297" y="3699248"/>
              <a:ext cx="1288098" cy="441108"/>
            </a:xfrm>
            <a:prstGeom prst="rightArrow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INPUT</a:t>
              </a:r>
            </a:p>
          </p:txBody>
        </p:sp>
        <p:sp>
          <p:nvSpPr>
            <p:cNvPr id="58" name="Arrow: Right 57">
              <a:extLst>
                <a:ext uri="{FF2B5EF4-FFF2-40B4-BE49-F238E27FC236}">
                  <a16:creationId xmlns:a16="http://schemas.microsoft.com/office/drawing/2014/main" id="{47BD7214-32BD-40C0-A14E-7D1C0256CA72}"/>
                </a:ext>
              </a:extLst>
            </p:cNvPr>
            <p:cNvSpPr/>
            <p:nvPr/>
          </p:nvSpPr>
          <p:spPr>
            <a:xfrm>
              <a:off x="9609606" y="3667852"/>
              <a:ext cx="1288097" cy="441108"/>
            </a:xfrm>
            <a:prstGeom prst="rightArrow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OUTPUT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68198A50-16E4-4339-BC53-CCDB63CE8F0D}"/>
              </a:ext>
            </a:extLst>
          </p:cNvPr>
          <p:cNvGrpSpPr/>
          <p:nvPr/>
        </p:nvGrpSpPr>
        <p:grpSpPr>
          <a:xfrm>
            <a:off x="2502181" y="1816101"/>
            <a:ext cx="7187639" cy="4398548"/>
            <a:chOff x="2502181" y="1816101"/>
            <a:chExt cx="7187639" cy="4398548"/>
          </a:xfrm>
        </p:grpSpPr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AB93A068-0774-41A9-8778-625B3A7245C1}"/>
                </a:ext>
              </a:extLst>
            </p:cNvPr>
            <p:cNvGrpSpPr/>
            <p:nvPr/>
          </p:nvGrpSpPr>
          <p:grpSpPr>
            <a:xfrm>
              <a:off x="2502181" y="1816101"/>
              <a:ext cx="2150645" cy="4398548"/>
              <a:chOff x="2502181" y="1816101"/>
              <a:chExt cx="2150645" cy="4398548"/>
            </a:xfrm>
          </p:grpSpPr>
          <p:sp>
            <p:nvSpPr>
              <p:cNvPr id="40" name="Rectangle: Rounded Corners 39">
                <a:extLst>
                  <a:ext uri="{FF2B5EF4-FFF2-40B4-BE49-F238E27FC236}">
                    <a16:creationId xmlns:a16="http://schemas.microsoft.com/office/drawing/2014/main" id="{09B9BEDB-240E-4322-A4D6-5CE2854B60A8}"/>
                  </a:ext>
                </a:extLst>
              </p:cNvPr>
              <p:cNvSpPr/>
              <p:nvPr/>
            </p:nvSpPr>
            <p:spPr>
              <a:xfrm>
                <a:off x="2502181" y="1816101"/>
                <a:ext cx="2150645" cy="4398548"/>
              </a:xfrm>
              <a:prstGeom prst="roundRect">
                <a:avLst/>
              </a:prstGeom>
              <a:noFill/>
              <a:ln w="5715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587BEFB3-0FE7-4890-BED8-6E73193970EF}"/>
                  </a:ext>
                </a:extLst>
              </p:cNvPr>
              <p:cNvSpPr txBox="1"/>
              <p:nvPr/>
            </p:nvSpPr>
            <p:spPr>
              <a:xfrm>
                <a:off x="2707594" y="1866336"/>
                <a:ext cx="17311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solidFill>
                      <a:schemeClr val="tx2"/>
                    </a:solidFill>
                  </a:rPr>
                  <a:t>Color Correction</a:t>
                </a:r>
              </a:p>
            </p:txBody>
          </p:sp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060378C1-25D2-4B8C-BA12-495A02B8B6CE}"/>
                </a:ext>
              </a:extLst>
            </p:cNvPr>
            <p:cNvGrpSpPr/>
            <p:nvPr/>
          </p:nvGrpSpPr>
          <p:grpSpPr>
            <a:xfrm>
              <a:off x="5050786" y="1816101"/>
              <a:ext cx="4639034" cy="4398548"/>
              <a:chOff x="5050786" y="1816101"/>
              <a:chExt cx="4639034" cy="4398548"/>
            </a:xfrm>
          </p:grpSpPr>
          <p:sp>
            <p:nvSpPr>
              <p:cNvPr id="60" name="Rectangle: Rounded Corners 59">
                <a:extLst>
                  <a:ext uri="{FF2B5EF4-FFF2-40B4-BE49-F238E27FC236}">
                    <a16:creationId xmlns:a16="http://schemas.microsoft.com/office/drawing/2014/main" id="{29349354-8AD3-468A-885C-A3A5EBBE03BA}"/>
                  </a:ext>
                </a:extLst>
              </p:cNvPr>
              <p:cNvSpPr/>
              <p:nvPr/>
            </p:nvSpPr>
            <p:spPr>
              <a:xfrm>
                <a:off x="5050786" y="1816101"/>
                <a:ext cx="4639034" cy="4398548"/>
              </a:xfrm>
              <a:prstGeom prst="roundRect">
                <a:avLst/>
              </a:prstGeom>
              <a:noFill/>
              <a:ln w="5715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AD219CD4-7802-41A7-A744-894DCE29B023}"/>
                  </a:ext>
                </a:extLst>
              </p:cNvPr>
              <p:cNvSpPr txBox="1"/>
              <p:nvPr/>
            </p:nvSpPr>
            <p:spPr>
              <a:xfrm>
                <a:off x="6585374" y="1866336"/>
                <a:ext cx="168302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tx2"/>
                    </a:solidFill>
                  </a:rPr>
                  <a:t>Dehazing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389657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8" name="Rectangle 57">
            <a:extLst>
              <a:ext uri="{FF2B5EF4-FFF2-40B4-BE49-F238E27FC236}">
                <a16:creationId xmlns:a16="http://schemas.microsoft.com/office/drawing/2014/main" id="{54B9C16B-AC4A-44ED-9075-F76549B46E7C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62A2FEB6-F419-4684-9ABC-9E32E012E8B7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100" y="-11384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61" name="Rectangle 5">
              <a:extLst>
                <a:ext uri="{FF2B5EF4-FFF2-40B4-BE49-F238E27FC236}">
                  <a16:creationId xmlns:a16="http://schemas.microsoft.com/office/drawing/2014/main" id="{21E24A15-28D6-4CEB-9268-0BB0BEEAF38C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62" name="Freeform 6">
              <a:extLst>
                <a:ext uri="{FF2B5EF4-FFF2-40B4-BE49-F238E27FC236}">
                  <a16:creationId xmlns:a16="http://schemas.microsoft.com/office/drawing/2014/main" id="{4345933F-9633-4510-90E1-08B0E2A19E7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7">
              <a:extLst>
                <a:ext uri="{FF2B5EF4-FFF2-40B4-BE49-F238E27FC236}">
                  <a16:creationId xmlns:a16="http://schemas.microsoft.com/office/drawing/2014/main" id="{C68A48FB-1BE4-4053-A76F-5A5511BA0E0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8">
              <a:extLst>
                <a:ext uri="{FF2B5EF4-FFF2-40B4-BE49-F238E27FC236}">
                  <a16:creationId xmlns:a16="http://schemas.microsoft.com/office/drawing/2014/main" id="{8149777B-6A9F-4C95-BF44-F9646450713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9">
              <a:extLst>
                <a:ext uri="{FF2B5EF4-FFF2-40B4-BE49-F238E27FC236}">
                  <a16:creationId xmlns:a16="http://schemas.microsoft.com/office/drawing/2014/main" id="{0654845E-622A-4AD3-8F3A-6E1DEAB5FCA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10">
              <a:extLst>
                <a:ext uri="{FF2B5EF4-FFF2-40B4-BE49-F238E27FC236}">
                  <a16:creationId xmlns:a16="http://schemas.microsoft.com/office/drawing/2014/main" id="{DF1C0739-3D08-4C83-857E-B0724A6E8C7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11">
              <a:extLst>
                <a:ext uri="{FF2B5EF4-FFF2-40B4-BE49-F238E27FC236}">
                  <a16:creationId xmlns:a16="http://schemas.microsoft.com/office/drawing/2014/main" id="{D235EAA0-7D5A-453A-9643-EE7A4954EA9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12">
              <a:extLst>
                <a:ext uri="{FF2B5EF4-FFF2-40B4-BE49-F238E27FC236}">
                  <a16:creationId xmlns:a16="http://schemas.microsoft.com/office/drawing/2014/main" id="{94C6FB7C-72DE-42DE-8F58-CCE9B8F5562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13">
              <a:extLst>
                <a:ext uri="{FF2B5EF4-FFF2-40B4-BE49-F238E27FC236}">
                  <a16:creationId xmlns:a16="http://schemas.microsoft.com/office/drawing/2014/main" id="{FE31E0FE-EC8D-4EA7-BD9D-02F8C54FDB3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14">
              <a:extLst>
                <a:ext uri="{FF2B5EF4-FFF2-40B4-BE49-F238E27FC236}">
                  <a16:creationId xmlns:a16="http://schemas.microsoft.com/office/drawing/2014/main" id="{69FE4B12-13E0-48F9-9E18-66406B8D3CD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15">
              <a:extLst>
                <a:ext uri="{FF2B5EF4-FFF2-40B4-BE49-F238E27FC236}">
                  <a16:creationId xmlns:a16="http://schemas.microsoft.com/office/drawing/2014/main" id="{87FAADC3-B321-43EE-B8F3-2842D84098D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Line 16">
              <a:extLst>
                <a:ext uri="{FF2B5EF4-FFF2-40B4-BE49-F238E27FC236}">
                  <a16:creationId xmlns:a16="http://schemas.microsoft.com/office/drawing/2014/main" id="{90461464-1683-402F-A72B-8558CC67774C}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73" name="Freeform 17">
              <a:extLst>
                <a:ext uri="{FF2B5EF4-FFF2-40B4-BE49-F238E27FC236}">
                  <a16:creationId xmlns:a16="http://schemas.microsoft.com/office/drawing/2014/main" id="{70F594E7-32D0-45B9-A3CF-636CF6FCBDC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18">
              <a:extLst>
                <a:ext uri="{FF2B5EF4-FFF2-40B4-BE49-F238E27FC236}">
                  <a16:creationId xmlns:a16="http://schemas.microsoft.com/office/drawing/2014/main" id="{8AEF60E1-26C2-4E3C-B839-347DDD23C30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19">
              <a:extLst>
                <a:ext uri="{FF2B5EF4-FFF2-40B4-BE49-F238E27FC236}">
                  <a16:creationId xmlns:a16="http://schemas.microsoft.com/office/drawing/2014/main" id="{792FE54B-EE9D-4E57-B6BC-6A9196BE895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20">
              <a:extLst>
                <a:ext uri="{FF2B5EF4-FFF2-40B4-BE49-F238E27FC236}">
                  <a16:creationId xmlns:a16="http://schemas.microsoft.com/office/drawing/2014/main" id="{72BE56DF-619D-463E-8F88-CABA09DA88E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Rectangle 21">
              <a:extLst>
                <a:ext uri="{FF2B5EF4-FFF2-40B4-BE49-F238E27FC236}">
                  <a16:creationId xmlns:a16="http://schemas.microsoft.com/office/drawing/2014/main" id="{C7430457-1935-4BBF-A6A7-7C3125A02EF9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8" name="Freeform 22">
              <a:extLst>
                <a:ext uri="{FF2B5EF4-FFF2-40B4-BE49-F238E27FC236}">
                  <a16:creationId xmlns:a16="http://schemas.microsoft.com/office/drawing/2014/main" id="{BB006150-E547-4E84-A2B1-59131F3D531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23">
              <a:extLst>
                <a:ext uri="{FF2B5EF4-FFF2-40B4-BE49-F238E27FC236}">
                  <a16:creationId xmlns:a16="http://schemas.microsoft.com/office/drawing/2014/main" id="{5A8CD074-956B-41A4-870B-001554B69BB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24">
              <a:extLst>
                <a:ext uri="{FF2B5EF4-FFF2-40B4-BE49-F238E27FC236}">
                  <a16:creationId xmlns:a16="http://schemas.microsoft.com/office/drawing/2014/main" id="{070C253B-974E-459F-AD0B-70572248284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25">
              <a:extLst>
                <a:ext uri="{FF2B5EF4-FFF2-40B4-BE49-F238E27FC236}">
                  <a16:creationId xmlns:a16="http://schemas.microsoft.com/office/drawing/2014/main" id="{BBC07B3D-A631-44EA-861A-7D80383A102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26">
              <a:extLst>
                <a:ext uri="{FF2B5EF4-FFF2-40B4-BE49-F238E27FC236}">
                  <a16:creationId xmlns:a16="http://schemas.microsoft.com/office/drawing/2014/main" id="{32039DC6-B4CF-4A5A-8D17-3A568D125C9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27">
              <a:extLst>
                <a:ext uri="{FF2B5EF4-FFF2-40B4-BE49-F238E27FC236}">
                  <a16:creationId xmlns:a16="http://schemas.microsoft.com/office/drawing/2014/main" id="{99E0C81F-5D8D-4AF8-BDE5-4DF75868F74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28">
              <a:extLst>
                <a:ext uri="{FF2B5EF4-FFF2-40B4-BE49-F238E27FC236}">
                  <a16:creationId xmlns:a16="http://schemas.microsoft.com/office/drawing/2014/main" id="{0D946680-855C-41EC-BBA2-61F6F776E54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29">
              <a:extLst>
                <a:ext uri="{FF2B5EF4-FFF2-40B4-BE49-F238E27FC236}">
                  <a16:creationId xmlns:a16="http://schemas.microsoft.com/office/drawing/2014/main" id="{E6FAD9E8-6E13-45A0-A5D6-8BCAD27B408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30">
              <a:extLst>
                <a:ext uri="{FF2B5EF4-FFF2-40B4-BE49-F238E27FC236}">
                  <a16:creationId xmlns:a16="http://schemas.microsoft.com/office/drawing/2014/main" id="{0CCBC8FA-0581-454F-9FD1-6B6102A1AA9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31">
              <a:extLst>
                <a:ext uri="{FF2B5EF4-FFF2-40B4-BE49-F238E27FC236}">
                  <a16:creationId xmlns:a16="http://schemas.microsoft.com/office/drawing/2014/main" id="{5D6C328F-65A5-41E8-86E9-E4E638CC3B4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89" name="Picture 2">
            <a:extLst>
              <a:ext uri="{FF2B5EF4-FFF2-40B4-BE49-F238E27FC236}">
                <a16:creationId xmlns:a16="http://schemas.microsoft.com/office/drawing/2014/main" id="{3E94A106-9341-485C-9057-9D62B2BD083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 xmlns:dgm="http://schemas.openxmlformats.org/drawingml/2006/diagram" xmlns:p14="http://schemas.microsoft.com/office/powerpoint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91" name="Rectangle 90">
            <a:extLst>
              <a:ext uri="{FF2B5EF4-FFF2-40B4-BE49-F238E27FC236}">
                <a16:creationId xmlns:a16="http://schemas.microsoft.com/office/drawing/2014/main" id="{B53044DC-4918-43DA-B49D-91673C6C948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3" name="Group 92">
            <a:extLst>
              <a:ext uri="{FF2B5EF4-FFF2-40B4-BE49-F238E27FC236}">
                <a16:creationId xmlns:a16="http://schemas.microsoft.com/office/drawing/2014/main" id="{1DCE6B36-1420-43AB-86CF-4E653A517B9C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90" y="-9998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94" name="Rectangle 5">
              <a:extLst>
                <a:ext uri="{FF2B5EF4-FFF2-40B4-BE49-F238E27FC236}">
                  <a16:creationId xmlns:a16="http://schemas.microsoft.com/office/drawing/2014/main" id="{72626E0B-9628-468E-A713-011C02F602BB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95" name="Freeform 6">
              <a:extLst>
                <a:ext uri="{FF2B5EF4-FFF2-40B4-BE49-F238E27FC236}">
                  <a16:creationId xmlns:a16="http://schemas.microsoft.com/office/drawing/2014/main" id="{93F7977A-BD91-4B0D-9A8D-372DB67AD8D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7">
              <a:extLst>
                <a:ext uri="{FF2B5EF4-FFF2-40B4-BE49-F238E27FC236}">
                  <a16:creationId xmlns:a16="http://schemas.microsoft.com/office/drawing/2014/main" id="{9FEE6A56-01A1-404D-864E-1C2587C9AFB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8">
              <a:extLst>
                <a:ext uri="{FF2B5EF4-FFF2-40B4-BE49-F238E27FC236}">
                  <a16:creationId xmlns:a16="http://schemas.microsoft.com/office/drawing/2014/main" id="{E74DBBF2-EF6F-4E3E-B183-F8EEE760946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9">
              <a:extLst>
                <a:ext uri="{FF2B5EF4-FFF2-40B4-BE49-F238E27FC236}">
                  <a16:creationId xmlns:a16="http://schemas.microsoft.com/office/drawing/2014/main" id="{ABCF0F27-B056-474C-A0FB-1DB747A92FB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10">
              <a:extLst>
                <a:ext uri="{FF2B5EF4-FFF2-40B4-BE49-F238E27FC236}">
                  <a16:creationId xmlns:a16="http://schemas.microsoft.com/office/drawing/2014/main" id="{0A0A5B7B-BA2A-45CC-AABE-9D5B08A5DB6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11">
              <a:extLst>
                <a:ext uri="{FF2B5EF4-FFF2-40B4-BE49-F238E27FC236}">
                  <a16:creationId xmlns:a16="http://schemas.microsoft.com/office/drawing/2014/main" id="{3C9A5D2B-1787-4954-9108-B9D497A87C8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12">
              <a:extLst>
                <a:ext uri="{FF2B5EF4-FFF2-40B4-BE49-F238E27FC236}">
                  <a16:creationId xmlns:a16="http://schemas.microsoft.com/office/drawing/2014/main" id="{818C4F8B-7556-49A7-83C6-C8F631F6A983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13">
              <a:extLst>
                <a:ext uri="{FF2B5EF4-FFF2-40B4-BE49-F238E27FC236}">
                  <a16:creationId xmlns:a16="http://schemas.microsoft.com/office/drawing/2014/main" id="{22BED614-D078-47EA-9C72-190217FDD577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14">
              <a:extLst>
                <a:ext uri="{FF2B5EF4-FFF2-40B4-BE49-F238E27FC236}">
                  <a16:creationId xmlns:a16="http://schemas.microsoft.com/office/drawing/2014/main" id="{73DE0BF2-86D7-4038-AC4B-AF0F116A587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15">
              <a:extLst>
                <a:ext uri="{FF2B5EF4-FFF2-40B4-BE49-F238E27FC236}">
                  <a16:creationId xmlns:a16="http://schemas.microsoft.com/office/drawing/2014/main" id="{11D8BB55-D027-420C-9EF9-49B3BA79DC73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Line 16">
              <a:extLst>
                <a:ext uri="{FF2B5EF4-FFF2-40B4-BE49-F238E27FC236}">
                  <a16:creationId xmlns:a16="http://schemas.microsoft.com/office/drawing/2014/main" id="{3FAEF5CE-07ED-46A7-9777-D86C70719583}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106" name="Freeform 17">
              <a:extLst>
                <a:ext uri="{FF2B5EF4-FFF2-40B4-BE49-F238E27FC236}">
                  <a16:creationId xmlns:a16="http://schemas.microsoft.com/office/drawing/2014/main" id="{29CAFB1A-357C-4313-B734-1CD4E4F9D2D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18">
              <a:extLst>
                <a:ext uri="{FF2B5EF4-FFF2-40B4-BE49-F238E27FC236}">
                  <a16:creationId xmlns:a16="http://schemas.microsoft.com/office/drawing/2014/main" id="{653161D3-8634-4BB7-A2BC-028C4EAA151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19">
              <a:extLst>
                <a:ext uri="{FF2B5EF4-FFF2-40B4-BE49-F238E27FC236}">
                  <a16:creationId xmlns:a16="http://schemas.microsoft.com/office/drawing/2014/main" id="{9537546A-6FF1-408B-AFE2-BBF7D348230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20">
              <a:extLst>
                <a:ext uri="{FF2B5EF4-FFF2-40B4-BE49-F238E27FC236}">
                  <a16:creationId xmlns:a16="http://schemas.microsoft.com/office/drawing/2014/main" id="{F73EE662-79B7-404B-B1B8-0E096BE4CD6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Rectangle 21">
              <a:extLst>
                <a:ext uri="{FF2B5EF4-FFF2-40B4-BE49-F238E27FC236}">
                  <a16:creationId xmlns:a16="http://schemas.microsoft.com/office/drawing/2014/main" id="{B6DDB906-1F52-4D64-8493-4816EDDD34CC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1" name="Freeform 22">
              <a:extLst>
                <a:ext uri="{FF2B5EF4-FFF2-40B4-BE49-F238E27FC236}">
                  <a16:creationId xmlns:a16="http://schemas.microsoft.com/office/drawing/2014/main" id="{4FA472A5-ABEA-4961-897B-7EB96AF09A1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23">
              <a:extLst>
                <a:ext uri="{FF2B5EF4-FFF2-40B4-BE49-F238E27FC236}">
                  <a16:creationId xmlns:a16="http://schemas.microsoft.com/office/drawing/2014/main" id="{54226E99-C38F-4456-A1F8-8897483FD9A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24">
              <a:extLst>
                <a:ext uri="{FF2B5EF4-FFF2-40B4-BE49-F238E27FC236}">
                  <a16:creationId xmlns:a16="http://schemas.microsoft.com/office/drawing/2014/main" id="{0A4A0196-A383-4629-B9A5-9C87E846C11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25">
              <a:extLst>
                <a:ext uri="{FF2B5EF4-FFF2-40B4-BE49-F238E27FC236}">
                  <a16:creationId xmlns:a16="http://schemas.microsoft.com/office/drawing/2014/main" id="{BA5E608D-2E7B-4662-A9A0-18D4E0F0DC6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26">
              <a:extLst>
                <a:ext uri="{FF2B5EF4-FFF2-40B4-BE49-F238E27FC236}">
                  <a16:creationId xmlns:a16="http://schemas.microsoft.com/office/drawing/2014/main" id="{5E211F37-790F-4BD7-B055-022AE0C2E6D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27">
              <a:extLst>
                <a:ext uri="{FF2B5EF4-FFF2-40B4-BE49-F238E27FC236}">
                  <a16:creationId xmlns:a16="http://schemas.microsoft.com/office/drawing/2014/main" id="{96F375D0-232A-490A-9499-CB5FBA3FD9A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28">
              <a:extLst>
                <a:ext uri="{FF2B5EF4-FFF2-40B4-BE49-F238E27FC236}">
                  <a16:creationId xmlns:a16="http://schemas.microsoft.com/office/drawing/2014/main" id="{6B33B423-FD0F-4780-A0D6-32FC040B37C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29">
              <a:extLst>
                <a:ext uri="{FF2B5EF4-FFF2-40B4-BE49-F238E27FC236}">
                  <a16:creationId xmlns:a16="http://schemas.microsoft.com/office/drawing/2014/main" id="{B6BD1710-838F-4CDD-A000-C6C710A6A08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30">
              <a:extLst>
                <a:ext uri="{FF2B5EF4-FFF2-40B4-BE49-F238E27FC236}">
                  <a16:creationId xmlns:a16="http://schemas.microsoft.com/office/drawing/2014/main" id="{0BB93533-1C95-4B0A-B0E2-168602B085D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31">
              <a:extLst>
                <a:ext uri="{FF2B5EF4-FFF2-40B4-BE49-F238E27FC236}">
                  <a16:creationId xmlns:a16="http://schemas.microsoft.com/office/drawing/2014/main" id="{CB0B113D-1987-4D89-A475-511E092FE1F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122" name="Picture 2">
            <a:extLst>
              <a:ext uri="{FF2B5EF4-FFF2-40B4-BE49-F238E27FC236}">
                <a16:creationId xmlns:a16="http://schemas.microsoft.com/office/drawing/2014/main" id="{9BE36DBF-0333-4D36-A5BF-81FDA2406FE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13238"/>
            <a:ext cx="4062718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dgm="http://schemas.openxmlformats.org/drawingml/2006/diagram" xmlns:p14="http://schemas.microsoft.com/office/powerpoint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06EA6EC-3DAA-4C36-BC95-3AABC6019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330" y="1134681"/>
            <a:ext cx="2743310" cy="4255025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White Balance</a:t>
            </a:r>
          </a:p>
        </p:txBody>
      </p:sp>
      <p:graphicFrame>
        <p:nvGraphicFramePr>
          <p:cNvPr id="90" name="Content Placeholder 2">
            <a:extLst>
              <a:ext uri="{FF2B5EF4-FFF2-40B4-BE49-F238E27FC236}">
                <a16:creationId xmlns:a16="http://schemas.microsoft.com/office/drawing/2014/main" id="{895F982C-A89D-4D30-BC3B-FD232436B12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49668909"/>
              </p:ext>
            </p:extLst>
          </p:nvPr>
        </p:nvGraphicFramePr>
        <p:xfrm>
          <a:off x="4657680" y="252141"/>
          <a:ext cx="6692748" cy="42550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026" name="Picture 2" descr="http://latex2png.com/output/latex_0d51c2dc63c3b9416c4c12098f08dd0a.png">
            <a:extLst>
              <a:ext uri="{FF2B5EF4-FFF2-40B4-BE49-F238E27FC236}">
                <a16:creationId xmlns:a16="http://schemas.microsoft.com/office/drawing/2014/main" id="{25A205DD-CD39-4C2E-B607-14E22625CB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3560" y="5145116"/>
            <a:ext cx="7765497" cy="471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42886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Picture 2">
            <a:extLst>
              <a:ext uri="{FF2B5EF4-FFF2-40B4-BE49-F238E27FC236}">
                <a16:creationId xmlns:a16="http://schemas.microsoft.com/office/drawing/2014/main" id="{E99A004A-E705-4ADD-99EC-C47A5FE61DD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22" name="Group 121">
            <a:extLst>
              <a:ext uri="{FF2B5EF4-FFF2-40B4-BE49-F238E27FC236}">
                <a16:creationId xmlns:a16="http://schemas.microsoft.com/office/drawing/2014/main" id="{8C296DD9-4920-4569-A4D3-BFB4C975A8D5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3" name="Rectangle 5">
              <a:extLst>
                <a:ext uri="{FF2B5EF4-FFF2-40B4-BE49-F238E27FC236}">
                  <a16:creationId xmlns:a16="http://schemas.microsoft.com/office/drawing/2014/main" id="{616290DB-0B0E-40CC-B718-62D60944AB0D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4" name="Freeform 6">
              <a:extLst>
                <a:ext uri="{FF2B5EF4-FFF2-40B4-BE49-F238E27FC236}">
                  <a16:creationId xmlns:a16="http://schemas.microsoft.com/office/drawing/2014/main" id="{60AFE2A3-7936-482E-B022-F90A1327656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5" name="Freeform 7">
              <a:extLst>
                <a:ext uri="{FF2B5EF4-FFF2-40B4-BE49-F238E27FC236}">
                  <a16:creationId xmlns:a16="http://schemas.microsoft.com/office/drawing/2014/main" id="{C4EECE49-D85D-4373-B180-9F4F1635E8C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6" name="Rectangle 8">
              <a:extLst>
                <a:ext uri="{FF2B5EF4-FFF2-40B4-BE49-F238E27FC236}">
                  <a16:creationId xmlns:a16="http://schemas.microsoft.com/office/drawing/2014/main" id="{3D0A269C-DD6E-470E-9789-7A5C88C1B3C9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7" name="Freeform 9">
              <a:extLst>
                <a:ext uri="{FF2B5EF4-FFF2-40B4-BE49-F238E27FC236}">
                  <a16:creationId xmlns:a16="http://schemas.microsoft.com/office/drawing/2014/main" id="{9D9EF577-980B-4C3D-AA79-FB1A8FB37CB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8" name="Freeform 10">
              <a:extLst>
                <a:ext uri="{FF2B5EF4-FFF2-40B4-BE49-F238E27FC236}">
                  <a16:creationId xmlns:a16="http://schemas.microsoft.com/office/drawing/2014/main" id="{F2A6B6D2-9443-4421-91CA-3EF1A6DD4C4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9" name="Freeform 11">
              <a:extLst>
                <a:ext uri="{FF2B5EF4-FFF2-40B4-BE49-F238E27FC236}">
                  <a16:creationId xmlns:a16="http://schemas.microsoft.com/office/drawing/2014/main" id="{3D9A14BB-7BAE-487D-8843-05CB9B9DFBC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0" name="Freeform 12">
              <a:extLst>
                <a:ext uri="{FF2B5EF4-FFF2-40B4-BE49-F238E27FC236}">
                  <a16:creationId xmlns:a16="http://schemas.microsoft.com/office/drawing/2014/main" id="{9C16B978-EFFC-4AEC-AE66-80FE210C3BE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1" name="Freeform 13">
              <a:extLst>
                <a:ext uri="{FF2B5EF4-FFF2-40B4-BE49-F238E27FC236}">
                  <a16:creationId xmlns:a16="http://schemas.microsoft.com/office/drawing/2014/main" id="{1931730E-419A-48BE-97F4-27E6EE59DA1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2" name="Freeform 14">
              <a:extLst>
                <a:ext uri="{FF2B5EF4-FFF2-40B4-BE49-F238E27FC236}">
                  <a16:creationId xmlns:a16="http://schemas.microsoft.com/office/drawing/2014/main" id="{CC364B3A-B9AB-4106-AD76-6E94319BE5B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3" name="Freeform 15">
              <a:extLst>
                <a:ext uri="{FF2B5EF4-FFF2-40B4-BE49-F238E27FC236}">
                  <a16:creationId xmlns:a16="http://schemas.microsoft.com/office/drawing/2014/main" id="{B24328AB-A466-4E19-9885-4196A1EB06E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4" name="Freeform 16">
              <a:extLst>
                <a:ext uri="{FF2B5EF4-FFF2-40B4-BE49-F238E27FC236}">
                  <a16:creationId xmlns:a16="http://schemas.microsoft.com/office/drawing/2014/main" id="{00D28C03-0D41-4319-8BA1-C804D080628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5" name="Freeform 17">
              <a:extLst>
                <a:ext uri="{FF2B5EF4-FFF2-40B4-BE49-F238E27FC236}">
                  <a16:creationId xmlns:a16="http://schemas.microsoft.com/office/drawing/2014/main" id="{5469D8E9-8C72-400D-B415-D628A627162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6" name="Freeform 18">
              <a:extLst>
                <a:ext uri="{FF2B5EF4-FFF2-40B4-BE49-F238E27FC236}">
                  <a16:creationId xmlns:a16="http://schemas.microsoft.com/office/drawing/2014/main" id="{2465C93D-2544-415D-9709-B07094E1F23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7" name="Freeform 19">
              <a:extLst>
                <a:ext uri="{FF2B5EF4-FFF2-40B4-BE49-F238E27FC236}">
                  <a16:creationId xmlns:a16="http://schemas.microsoft.com/office/drawing/2014/main" id="{E1FF1E02-7B4D-4B28-B3DF-F3A1B4654BE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8" name="Freeform 20">
              <a:extLst>
                <a:ext uri="{FF2B5EF4-FFF2-40B4-BE49-F238E27FC236}">
                  <a16:creationId xmlns:a16="http://schemas.microsoft.com/office/drawing/2014/main" id="{335B903E-D719-406D-BDE9-BB8D50D0A6D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9" name="Freeform 21">
              <a:extLst>
                <a:ext uri="{FF2B5EF4-FFF2-40B4-BE49-F238E27FC236}">
                  <a16:creationId xmlns:a16="http://schemas.microsoft.com/office/drawing/2014/main" id="{E1C1E720-A438-4A6D-91B3-9AA0D5CB386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0" name="Freeform 22">
              <a:extLst>
                <a:ext uri="{FF2B5EF4-FFF2-40B4-BE49-F238E27FC236}">
                  <a16:creationId xmlns:a16="http://schemas.microsoft.com/office/drawing/2014/main" id="{3FF14E1F-9A5F-47ED-B5A5-D0E84A75A89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1" name="Freeform 23">
              <a:extLst>
                <a:ext uri="{FF2B5EF4-FFF2-40B4-BE49-F238E27FC236}">
                  <a16:creationId xmlns:a16="http://schemas.microsoft.com/office/drawing/2014/main" id="{58537895-7597-4E34-A82E-DB80E352251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2" name="Freeform 24">
              <a:extLst>
                <a:ext uri="{FF2B5EF4-FFF2-40B4-BE49-F238E27FC236}">
                  <a16:creationId xmlns:a16="http://schemas.microsoft.com/office/drawing/2014/main" id="{40BC1D92-9853-4629-92CF-EB397B773D63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3" name="Freeform 25">
              <a:extLst>
                <a:ext uri="{FF2B5EF4-FFF2-40B4-BE49-F238E27FC236}">
                  <a16:creationId xmlns:a16="http://schemas.microsoft.com/office/drawing/2014/main" id="{2F46138B-3BB1-433D-9FC5-FFB446DA10D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4" name="Freeform 26">
              <a:extLst>
                <a:ext uri="{FF2B5EF4-FFF2-40B4-BE49-F238E27FC236}">
                  <a16:creationId xmlns:a16="http://schemas.microsoft.com/office/drawing/2014/main" id="{705F8668-DED9-4E70-B012-F96EA82300E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5" name="Freeform 27">
              <a:extLst>
                <a:ext uri="{FF2B5EF4-FFF2-40B4-BE49-F238E27FC236}">
                  <a16:creationId xmlns:a16="http://schemas.microsoft.com/office/drawing/2014/main" id="{E0B76A71-CCB8-48C1-B58D-9F8BCC6424D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6" name="Freeform 28">
              <a:extLst>
                <a:ext uri="{FF2B5EF4-FFF2-40B4-BE49-F238E27FC236}">
                  <a16:creationId xmlns:a16="http://schemas.microsoft.com/office/drawing/2014/main" id="{840BFA44-4BF2-4009-B96F-25A3174A8AA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7" name="Freeform 29">
              <a:extLst>
                <a:ext uri="{FF2B5EF4-FFF2-40B4-BE49-F238E27FC236}">
                  <a16:creationId xmlns:a16="http://schemas.microsoft.com/office/drawing/2014/main" id="{8E3B9AA2-5D9A-45DB-9EB2-16EF74057DB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8" name="Freeform 30">
              <a:extLst>
                <a:ext uri="{FF2B5EF4-FFF2-40B4-BE49-F238E27FC236}">
                  <a16:creationId xmlns:a16="http://schemas.microsoft.com/office/drawing/2014/main" id="{24896DDB-3C81-493E-A789-BF769468EE4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9" name="Freeform 31">
              <a:extLst>
                <a:ext uri="{FF2B5EF4-FFF2-40B4-BE49-F238E27FC236}">
                  <a16:creationId xmlns:a16="http://schemas.microsoft.com/office/drawing/2014/main" id="{4462B258-CAFC-4734-9312-6F569E5386A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0" name="Freeform 32">
              <a:extLst>
                <a:ext uri="{FF2B5EF4-FFF2-40B4-BE49-F238E27FC236}">
                  <a16:creationId xmlns:a16="http://schemas.microsoft.com/office/drawing/2014/main" id="{BE8B517B-551B-4525-A281-F5F8B85B226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1" name="Rectangle 33">
              <a:extLst>
                <a:ext uri="{FF2B5EF4-FFF2-40B4-BE49-F238E27FC236}">
                  <a16:creationId xmlns:a16="http://schemas.microsoft.com/office/drawing/2014/main" id="{AF26DF84-45AD-4F87-9DC7-12E4CEF8A982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52" name="Freeform 34">
              <a:extLst>
                <a:ext uri="{FF2B5EF4-FFF2-40B4-BE49-F238E27FC236}">
                  <a16:creationId xmlns:a16="http://schemas.microsoft.com/office/drawing/2014/main" id="{D5ED6F7A-06FF-4699-9524-4AD60D4A062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3" name="Freeform 35">
              <a:extLst>
                <a:ext uri="{FF2B5EF4-FFF2-40B4-BE49-F238E27FC236}">
                  <a16:creationId xmlns:a16="http://schemas.microsoft.com/office/drawing/2014/main" id="{46C063AD-6A18-4523-A63F-E683F88AE6D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4" name="Freeform 36">
              <a:extLst>
                <a:ext uri="{FF2B5EF4-FFF2-40B4-BE49-F238E27FC236}">
                  <a16:creationId xmlns:a16="http://schemas.microsoft.com/office/drawing/2014/main" id="{77414834-7414-4CCF-8C1E-3D9A10025EF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5" name="Freeform 37">
              <a:extLst>
                <a:ext uri="{FF2B5EF4-FFF2-40B4-BE49-F238E27FC236}">
                  <a16:creationId xmlns:a16="http://schemas.microsoft.com/office/drawing/2014/main" id="{16AF7EB8-CB66-4BD3-8606-3B72A1C3F6B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6" name="Freeform 38">
              <a:extLst>
                <a:ext uri="{FF2B5EF4-FFF2-40B4-BE49-F238E27FC236}">
                  <a16:creationId xmlns:a16="http://schemas.microsoft.com/office/drawing/2014/main" id="{0D458FB2-B97D-48B2-B54A-DFB47149128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7" name="Freeform 39">
              <a:extLst>
                <a:ext uri="{FF2B5EF4-FFF2-40B4-BE49-F238E27FC236}">
                  <a16:creationId xmlns:a16="http://schemas.microsoft.com/office/drawing/2014/main" id="{81012E75-1279-46A3-BFEF-45390429D77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8" name="Freeform 40">
              <a:extLst>
                <a:ext uri="{FF2B5EF4-FFF2-40B4-BE49-F238E27FC236}">
                  <a16:creationId xmlns:a16="http://schemas.microsoft.com/office/drawing/2014/main" id="{2AE95D31-F453-4CA1-B61E-470B516A77F7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9" name="Freeform 41">
              <a:extLst>
                <a:ext uri="{FF2B5EF4-FFF2-40B4-BE49-F238E27FC236}">
                  <a16:creationId xmlns:a16="http://schemas.microsoft.com/office/drawing/2014/main" id="{8CCD1BC5-D101-4C01-81C1-7FF8742A9F1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0" name="Freeform 42">
              <a:extLst>
                <a:ext uri="{FF2B5EF4-FFF2-40B4-BE49-F238E27FC236}">
                  <a16:creationId xmlns:a16="http://schemas.microsoft.com/office/drawing/2014/main" id="{A17E8AE7-5402-4272-B835-4D7737FB976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1" name="Freeform 43">
              <a:extLst>
                <a:ext uri="{FF2B5EF4-FFF2-40B4-BE49-F238E27FC236}">
                  <a16:creationId xmlns:a16="http://schemas.microsoft.com/office/drawing/2014/main" id="{A70BA0F0-662B-400D-96F0-856775AD8E8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2" name="Freeform 44">
              <a:extLst>
                <a:ext uri="{FF2B5EF4-FFF2-40B4-BE49-F238E27FC236}">
                  <a16:creationId xmlns:a16="http://schemas.microsoft.com/office/drawing/2014/main" id="{6237128A-850A-48F0-B2BD-75F22AB96AC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3" name="Rectangle 45">
              <a:extLst>
                <a:ext uri="{FF2B5EF4-FFF2-40B4-BE49-F238E27FC236}">
                  <a16:creationId xmlns:a16="http://schemas.microsoft.com/office/drawing/2014/main" id="{2B197E08-8492-4A4E-B361-F87B18AA80C5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4" name="Freeform 46">
              <a:extLst>
                <a:ext uri="{FF2B5EF4-FFF2-40B4-BE49-F238E27FC236}">
                  <a16:creationId xmlns:a16="http://schemas.microsoft.com/office/drawing/2014/main" id="{4B13D97A-EA45-4023-B87C-42D1A2C2F4D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5" name="Freeform 47">
              <a:extLst>
                <a:ext uri="{FF2B5EF4-FFF2-40B4-BE49-F238E27FC236}">
                  <a16:creationId xmlns:a16="http://schemas.microsoft.com/office/drawing/2014/main" id="{2F7138EF-D76C-4BF2-8432-A1EABFC159A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6" name="Freeform 48">
              <a:extLst>
                <a:ext uri="{FF2B5EF4-FFF2-40B4-BE49-F238E27FC236}">
                  <a16:creationId xmlns:a16="http://schemas.microsoft.com/office/drawing/2014/main" id="{F43FE86F-2580-40CA-9851-CE60402D026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7" name="Freeform 49">
              <a:extLst>
                <a:ext uri="{FF2B5EF4-FFF2-40B4-BE49-F238E27FC236}">
                  <a16:creationId xmlns:a16="http://schemas.microsoft.com/office/drawing/2014/main" id="{76E94030-098A-4B0D-B7BD-D1F73DC91DF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8" name="Freeform 50">
              <a:extLst>
                <a:ext uri="{FF2B5EF4-FFF2-40B4-BE49-F238E27FC236}">
                  <a16:creationId xmlns:a16="http://schemas.microsoft.com/office/drawing/2014/main" id="{DFCB050E-19EC-4CFF-83D8-FDA88BE8C8E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9" name="Freeform 51">
              <a:extLst>
                <a:ext uri="{FF2B5EF4-FFF2-40B4-BE49-F238E27FC236}">
                  <a16:creationId xmlns:a16="http://schemas.microsoft.com/office/drawing/2014/main" id="{0892EE70-B2D4-487F-945A-B01FFFCAA52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0" name="Freeform 52">
              <a:extLst>
                <a:ext uri="{FF2B5EF4-FFF2-40B4-BE49-F238E27FC236}">
                  <a16:creationId xmlns:a16="http://schemas.microsoft.com/office/drawing/2014/main" id="{964C8FC1-25EC-4D77-816B-89FFB96AF2B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1" name="Freeform 53">
              <a:extLst>
                <a:ext uri="{FF2B5EF4-FFF2-40B4-BE49-F238E27FC236}">
                  <a16:creationId xmlns:a16="http://schemas.microsoft.com/office/drawing/2014/main" id="{A2B48E43-E761-478E-9E44-78D0B5EBDA4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2" name="Freeform 54">
              <a:extLst>
                <a:ext uri="{FF2B5EF4-FFF2-40B4-BE49-F238E27FC236}">
                  <a16:creationId xmlns:a16="http://schemas.microsoft.com/office/drawing/2014/main" id="{E8F56C10-368E-446A-9DB9-32DAD9A7568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3" name="Freeform 55">
              <a:extLst>
                <a:ext uri="{FF2B5EF4-FFF2-40B4-BE49-F238E27FC236}">
                  <a16:creationId xmlns:a16="http://schemas.microsoft.com/office/drawing/2014/main" id="{0F48D8AD-0D3C-4717-A781-3E158CBF1D3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4" name="Freeform 56">
              <a:extLst>
                <a:ext uri="{FF2B5EF4-FFF2-40B4-BE49-F238E27FC236}">
                  <a16:creationId xmlns:a16="http://schemas.microsoft.com/office/drawing/2014/main" id="{E8F033A8-FACE-4212-853A-D7325618FE4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5" name="Freeform 57">
              <a:extLst>
                <a:ext uri="{FF2B5EF4-FFF2-40B4-BE49-F238E27FC236}">
                  <a16:creationId xmlns:a16="http://schemas.microsoft.com/office/drawing/2014/main" id="{C7DDDBB4-AE52-4223-BE94-FA238EAAF7A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6" name="Freeform 58">
              <a:extLst>
                <a:ext uri="{FF2B5EF4-FFF2-40B4-BE49-F238E27FC236}">
                  <a16:creationId xmlns:a16="http://schemas.microsoft.com/office/drawing/2014/main" id="{C00175D9-DBCB-40AD-B791-5D9DD885EBD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178" name="Round Diagonal Corner Rectangle 6">
            <a:extLst>
              <a:ext uri="{FF2B5EF4-FFF2-40B4-BE49-F238E27FC236}">
                <a16:creationId xmlns:a16="http://schemas.microsoft.com/office/drawing/2014/main" id="{2242CDBE-4792-4057-A0E1-8B58123A1B3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350FAC-6266-4FD1-A8C3-E0ED23681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7397" y="1113282"/>
            <a:ext cx="3489569" cy="23966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/>
              <a:t>White Balance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03993882-72AE-4AE1-9577-36DB4297B6E1}"/>
              </a:ext>
            </a:extLst>
          </p:cNvPr>
          <p:cNvGrpSpPr/>
          <p:nvPr/>
        </p:nvGrpSpPr>
        <p:grpSpPr>
          <a:xfrm>
            <a:off x="1130707" y="813872"/>
            <a:ext cx="5985743" cy="4941583"/>
            <a:chOff x="1130707" y="813872"/>
            <a:chExt cx="5985743" cy="4941583"/>
          </a:xfrm>
        </p:grpSpPr>
        <p:pic>
          <p:nvPicPr>
            <p:cNvPr id="11" name="Picture 10" descr="A close up of a fish&#10;&#10;Description generated with very high confidence">
              <a:extLst>
                <a:ext uri="{FF2B5EF4-FFF2-40B4-BE49-F238E27FC236}">
                  <a16:creationId xmlns:a16="http://schemas.microsoft.com/office/drawing/2014/main" id="{389AF40B-A402-43E0-9A5C-A1502DD907B4}"/>
                </a:ext>
              </a:extLst>
            </p:cNvPr>
            <p:cNvPicPr preferRelativeResize="0">
              <a:picLocks/>
            </p:cNvPicPr>
            <p:nvPr/>
          </p:nvPicPr>
          <p:blipFill rotWithShape="1">
            <a:blip r:embed="rId4"/>
            <a:srcRect l="1359" t="4004" r="1673" b="5427"/>
            <a:stretch/>
          </p:blipFill>
          <p:spPr>
            <a:xfrm>
              <a:off x="4263522" y="3620077"/>
              <a:ext cx="2852928" cy="2134909"/>
            </a:xfrm>
            <a:prstGeom prst="rect">
              <a:avLst/>
            </a:prstGeom>
          </p:spPr>
        </p:pic>
        <p:pic>
          <p:nvPicPr>
            <p:cNvPr id="7" name="Picture 6" descr="A close up of a logo&#10;&#10;Description generated with high confidence">
              <a:extLst>
                <a:ext uri="{FF2B5EF4-FFF2-40B4-BE49-F238E27FC236}">
                  <a16:creationId xmlns:a16="http://schemas.microsoft.com/office/drawing/2014/main" id="{747BFAFB-D32C-4C1C-8E2B-5F249B5D09CE}"/>
                </a:ext>
              </a:extLst>
            </p:cNvPr>
            <p:cNvPicPr preferRelativeResize="0">
              <a:picLocks/>
            </p:cNvPicPr>
            <p:nvPr/>
          </p:nvPicPr>
          <p:blipFill rotWithShape="1">
            <a:blip r:embed="rId5"/>
            <a:srcRect l="2343" t="5005" r="1706" b="2376"/>
            <a:stretch/>
          </p:blipFill>
          <p:spPr>
            <a:xfrm>
              <a:off x="4263522" y="1136606"/>
              <a:ext cx="2852928" cy="2127355"/>
            </a:xfrm>
            <a:prstGeom prst="rect">
              <a:avLst/>
            </a:prstGeom>
          </p:spPr>
        </p:pic>
        <p:pic>
          <p:nvPicPr>
            <p:cNvPr id="52" name="Picture 51" descr="A picture containing animal, sky, fish, shark&#10;&#10;Description generated with high confidence">
              <a:extLst>
                <a:ext uri="{FF2B5EF4-FFF2-40B4-BE49-F238E27FC236}">
                  <a16:creationId xmlns:a16="http://schemas.microsoft.com/office/drawing/2014/main" id="{6A9E3943-E8AB-4FD4-818F-CC9363F12A0E}"/>
                </a:ext>
              </a:extLst>
            </p:cNvPr>
            <p:cNvPicPr preferRelativeResize="0">
              <a:picLocks/>
            </p:cNvPicPr>
            <p:nvPr/>
          </p:nvPicPr>
          <p:blipFill rotWithShape="1">
            <a:blip r:embed="rId6"/>
            <a:srcRect l="1111" t="3850" r="1654" b="2714"/>
            <a:stretch/>
          </p:blipFill>
          <p:spPr>
            <a:xfrm>
              <a:off x="1141849" y="1146173"/>
              <a:ext cx="2852928" cy="2117788"/>
            </a:xfrm>
            <a:prstGeom prst="rect">
              <a:avLst/>
            </a:prstGeom>
          </p:spPr>
        </p:pic>
        <p:pic>
          <p:nvPicPr>
            <p:cNvPr id="5" name="Picture 4" descr="A picture containing photo&#10;&#10;Description generated with high confidence">
              <a:extLst>
                <a:ext uri="{FF2B5EF4-FFF2-40B4-BE49-F238E27FC236}">
                  <a16:creationId xmlns:a16="http://schemas.microsoft.com/office/drawing/2014/main" id="{C9E81E78-C7D2-4654-80CA-1B6C38307193}"/>
                </a:ext>
              </a:extLst>
            </p:cNvPr>
            <p:cNvPicPr preferRelativeResize="0">
              <a:picLocks/>
            </p:cNvPicPr>
            <p:nvPr/>
          </p:nvPicPr>
          <p:blipFill rotWithShape="1">
            <a:blip r:embed="rId7"/>
            <a:srcRect l="1774" t="3795" r="2395" b="3072"/>
            <a:stretch/>
          </p:blipFill>
          <p:spPr>
            <a:xfrm>
              <a:off x="1130707" y="3620547"/>
              <a:ext cx="2852928" cy="2134908"/>
            </a:xfrm>
            <a:prstGeom prst="rect">
              <a:avLst/>
            </a:prstGeom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AB060A0-41E3-48AC-AA76-E6695DCEA8AF}"/>
                </a:ext>
              </a:extLst>
            </p:cNvPr>
            <p:cNvSpPr txBox="1"/>
            <p:nvPr/>
          </p:nvSpPr>
          <p:spPr>
            <a:xfrm>
              <a:off x="1762554" y="813872"/>
              <a:ext cx="1581074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dirty="0">
                  <a:solidFill>
                    <a:schemeClr val="bg2"/>
                  </a:solidFill>
                </a:rPr>
                <a:t>Original Image</a:t>
              </a:r>
            </a:p>
          </p:txBody>
        </p: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01282549-24F2-4FE4-B907-C03CEBEC2778}"/>
                </a:ext>
              </a:extLst>
            </p:cNvPr>
            <p:cNvSpPr txBox="1"/>
            <p:nvPr/>
          </p:nvSpPr>
          <p:spPr>
            <a:xfrm>
              <a:off x="4608824" y="815549"/>
              <a:ext cx="2162323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dirty="0">
                  <a:solidFill>
                    <a:schemeClr val="bg2"/>
                  </a:solidFill>
                </a:rPr>
                <a:t>Original Red Channel</a:t>
              </a:r>
            </a:p>
          </p:txBody>
        </p:sp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8CE0ECBB-B9CC-4377-8CF2-973DD32643B9}"/>
                </a:ext>
              </a:extLst>
            </p:cNvPr>
            <p:cNvSpPr txBox="1"/>
            <p:nvPr/>
          </p:nvSpPr>
          <p:spPr>
            <a:xfrm>
              <a:off x="1238691" y="3291632"/>
              <a:ext cx="2659254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dirty="0">
                  <a:solidFill>
                    <a:schemeClr val="bg2"/>
                  </a:solidFill>
                </a:rPr>
                <a:t>Compensated Red Channel</a:t>
              </a:r>
            </a:p>
          </p:txBody>
        </p:sp>
        <p:sp>
          <p:nvSpPr>
            <p:cNvPr id="180" name="TextBox 179">
              <a:extLst>
                <a:ext uri="{FF2B5EF4-FFF2-40B4-BE49-F238E27FC236}">
                  <a16:creationId xmlns:a16="http://schemas.microsoft.com/office/drawing/2014/main" id="{F0DE0DA6-B471-464B-90C4-5E311B4E6FC5}"/>
                </a:ext>
              </a:extLst>
            </p:cNvPr>
            <p:cNvSpPr txBox="1"/>
            <p:nvPr/>
          </p:nvSpPr>
          <p:spPr>
            <a:xfrm>
              <a:off x="4476736" y="3291632"/>
              <a:ext cx="2294411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dirty="0">
                  <a:solidFill>
                    <a:schemeClr val="bg2"/>
                  </a:solidFill>
                </a:rPr>
                <a:t>White Balanced Image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21AE02E8-61D1-4B6D-AD45-211AC7710DD4}"/>
              </a:ext>
            </a:extLst>
          </p:cNvPr>
          <p:cNvGrpSpPr/>
          <p:nvPr/>
        </p:nvGrpSpPr>
        <p:grpSpPr>
          <a:xfrm>
            <a:off x="1542385" y="2235119"/>
            <a:ext cx="4573089" cy="2945913"/>
            <a:chOff x="1542385" y="2235119"/>
            <a:chExt cx="4573089" cy="2945913"/>
          </a:xfrm>
        </p:grpSpPr>
        <p:sp>
          <p:nvSpPr>
            <p:cNvPr id="53" name="Rectangle: Rounded Corners 52">
              <a:extLst>
                <a:ext uri="{FF2B5EF4-FFF2-40B4-BE49-F238E27FC236}">
                  <a16:creationId xmlns:a16="http://schemas.microsoft.com/office/drawing/2014/main" id="{7D0B0980-E706-41A4-B274-F59476D26A23}"/>
                </a:ext>
              </a:extLst>
            </p:cNvPr>
            <p:cNvSpPr/>
            <p:nvPr/>
          </p:nvSpPr>
          <p:spPr>
            <a:xfrm rot="20391444">
              <a:off x="1977016" y="2243484"/>
              <a:ext cx="1018731" cy="190500"/>
            </a:xfrm>
            <a:prstGeom prst="roundRect">
              <a:avLst/>
            </a:pr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Rectangle: Rounded Corners 182">
              <a:extLst>
                <a:ext uri="{FF2B5EF4-FFF2-40B4-BE49-F238E27FC236}">
                  <a16:creationId xmlns:a16="http://schemas.microsoft.com/office/drawing/2014/main" id="{B125EC61-EB6A-4D18-8D16-C315061514C0}"/>
                </a:ext>
              </a:extLst>
            </p:cNvPr>
            <p:cNvSpPr/>
            <p:nvPr/>
          </p:nvSpPr>
          <p:spPr>
            <a:xfrm rot="12878928">
              <a:off x="1552978" y="2490281"/>
              <a:ext cx="231195" cy="190500"/>
            </a:xfrm>
            <a:prstGeom prst="roundRect">
              <a:avLst/>
            </a:pr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Rectangle: Rounded Corners 183">
              <a:extLst>
                <a:ext uri="{FF2B5EF4-FFF2-40B4-BE49-F238E27FC236}">
                  <a16:creationId xmlns:a16="http://schemas.microsoft.com/office/drawing/2014/main" id="{B542BF5C-ADA0-4981-BEE6-6D39AD0C3F80}"/>
                </a:ext>
              </a:extLst>
            </p:cNvPr>
            <p:cNvSpPr/>
            <p:nvPr/>
          </p:nvSpPr>
          <p:spPr>
            <a:xfrm rot="20391444">
              <a:off x="5096743" y="2235119"/>
              <a:ext cx="1018731" cy="190500"/>
            </a:xfrm>
            <a:prstGeom prst="roundRect">
              <a:avLst/>
            </a:pr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Rectangle: Rounded Corners 184">
              <a:extLst>
                <a:ext uri="{FF2B5EF4-FFF2-40B4-BE49-F238E27FC236}">
                  <a16:creationId xmlns:a16="http://schemas.microsoft.com/office/drawing/2014/main" id="{0C12B11E-E052-48BA-8012-62E5D413499D}"/>
                </a:ext>
              </a:extLst>
            </p:cNvPr>
            <p:cNvSpPr/>
            <p:nvPr/>
          </p:nvSpPr>
          <p:spPr>
            <a:xfrm rot="12878928">
              <a:off x="4672705" y="2481916"/>
              <a:ext cx="231195" cy="190500"/>
            </a:xfrm>
            <a:prstGeom prst="roundRect">
              <a:avLst/>
            </a:pr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Rectangle: Rounded Corners 185">
              <a:extLst>
                <a:ext uri="{FF2B5EF4-FFF2-40B4-BE49-F238E27FC236}">
                  <a16:creationId xmlns:a16="http://schemas.microsoft.com/office/drawing/2014/main" id="{4681251A-3507-464A-BC6C-05A360B47E21}"/>
                </a:ext>
              </a:extLst>
            </p:cNvPr>
            <p:cNvSpPr/>
            <p:nvPr/>
          </p:nvSpPr>
          <p:spPr>
            <a:xfrm rot="20391444">
              <a:off x="1966423" y="4716969"/>
              <a:ext cx="1018731" cy="190500"/>
            </a:xfrm>
            <a:prstGeom prst="roundRect">
              <a:avLst/>
            </a:pr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Rectangle: Rounded Corners 186">
              <a:extLst>
                <a:ext uri="{FF2B5EF4-FFF2-40B4-BE49-F238E27FC236}">
                  <a16:creationId xmlns:a16="http://schemas.microsoft.com/office/drawing/2014/main" id="{B6BE057B-A0AB-4E1B-999B-4306ECDCB785}"/>
                </a:ext>
              </a:extLst>
            </p:cNvPr>
            <p:cNvSpPr/>
            <p:nvPr/>
          </p:nvSpPr>
          <p:spPr>
            <a:xfrm rot="12878928">
              <a:off x="1542385" y="4963766"/>
              <a:ext cx="231195" cy="190500"/>
            </a:xfrm>
            <a:prstGeom prst="roundRect">
              <a:avLst/>
            </a:pr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Rectangle: Rounded Corners 187">
              <a:extLst>
                <a:ext uri="{FF2B5EF4-FFF2-40B4-BE49-F238E27FC236}">
                  <a16:creationId xmlns:a16="http://schemas.microsoft.com/office/drawing/2014/main" id="{29D01EAC-2C97-4654-B678-64157636C751}"/>
                </a:ext>
              </a:extLst>
            </p:cNvPr>
            <p:cNvSpPr/>
            <p:nvPr/>
          </p:nvSpPr>
          <p:spPr>
            <a:xfrm rot="20391444">
              <a:off x="5096742" y="4743735"/>
              <a:ext cx="1018731" cy="190500"/>
            </a:xfrm>
            <a:prstGeom prst="roundRect">
              <a:avLst/>
            </a:pr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Rectangle: Rounded Corners 188">
              <a:extLst>
                <a:ext uri="{FF2B5EF4-FFF2-40B4-BE49-F238E27FC236}">
                  <a16:creationId xmlns:a16="http://schemas.microsoft.com/office/drawing/2014/main" id="{C813062C-B3CA-4A1B-9EA6-9F0B5A87B92B}"/>
                </a:ext>
              </a:extLst>
            </p:cNvPr>
            <p:cNvSpPr/>
            <p:nvPr/>
          </p:nvSpPr>
          <p:spPr>
            <a:xfrm rot="12878928">
              <a:off x="4672704" y="4990532"/>
              <a:ext cx="231195" cy="190500"/>
            </a:xfrm>
            <a:prstGeom prst="roundRect">
              <a:avLst/>
            </a:pr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50972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88000"/>
                <a:hueMod val="106000"/>
                <a:satMod val="140000"/>
                <a:lumMod val="54000"/>
              </a:schemeClr>
              <a:schemeClr val="bg1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9B448F0-DA06-4165-AB5F-4330A20E06D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92D83638-A467-411A-9C31-FE9A111CD88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576BCDF-119F-4EB5-83D7-ED823C93EBBD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solidFill>
            <a:schemeClr val="tx2">
              <a:alpha val="45000"/>
            </a:schemeClr>
          </a:soli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43D63E8F-FD8A-4CE3-B7C9-3E9E2B66B5FD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D107D890-1831-46D8-90FB-F2FC0B28841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02440904-A4EC-4F72-8E22-AAF4D9DB5C1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625E9C1F-1569-416B-A85C-FA143487225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3A186C77-43BF-4B1B-8170-48944F30575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FA8D72C1-8526-44B4-9333-5E0057ECCA2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790E4BA0-9C47-48B6-AA4A-8FC22DA9541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FD051475-431F-4B9D-94C6-7B49A69582F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82255D2F-85A1-4A19-8BC4-EB2715F36CC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EBC3A004-9794-4EFA-83F0-989248797CD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6EFD9FC3-E11A-44E3-BCAC-A07F3C601F2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Line 16">
              <a:extLst>
                <a:ext uri="{FF2B5EF4-FFF2-40B4-BE49-F238E27FC236}">
                  <a16:creationId xmlns:a16="http://schemas.microsoft.com/office/drawing/2014/main" id="{AB6AB6F7-6592-4028-B349-1C0E53A29CDC}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6C2415E6-F914-4C11-B48B-4910AA6CA6B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2412013C-072A-489E-851A-CFEF91A9A6A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DE93DF9F-296F-4DE4-8813-D8C04DE4CFC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F440D966-5030-460C-9916-BF9B9154218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Rectangle 21">
              <a:extLst>
                <a:ext uri="{FF2B5EF4-FFF2-40B4-BE49-F238E27FC236}">
                  <a16:creationId xmlns:a16="http://schemas.microsoft.com/office/drawing/2014/main" id="{1EFE245D-BA05-4F4D-A6E8-40739F48E769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ED67811C-F735-441C-98A6-2517EC099AF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3070FC44-32F9-470F-A131-868F3F1DB72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95FB52C7-C779-4E3F-978C-4595FEF868F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D4EB1759-62AC-4B24-9DC6-E4F8737E898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7BF6FB39-864B-4F58-86E8-790E16FB3CD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5FE4FA46-B51C-43DA-87FC-2644ED117A0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25DD1322-2D3A-4E7B-B23B-B4F96E02C29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6E4FFBEB-52BB-494D-AD99-A0F072AB6F3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7DE92406-3F65-4333-BAAA-A9A7B5AEE91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B8B0FFC4-D1BB-4BB9-A224-BB78BFD3380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DB4BB99-C854-45F9-BED1-63D15E3A2411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2">
              <a:alpha val="45000"/>
            </a:schemeClr>
          </a:solidFill>
        </p:grpSpPr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5D1CCC4C-284C-4BF6-97D9-D9746746348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3">
              <a:extLst>
                <a:ext uri="{FF2B5EF4-FFF2-40B4-BE49-F238E27FC236}">
                  <a16:creationId xmlns:a16="http://schemas.microsoft.com/office/drawing/2014/main" id="{35D82D1B-EB09-4028-9107-D60B547C7B4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1389EE93-8059-437E-8507-7557AD68FB1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377C05DC-75FF-4426-A34F-DBF0C7E7BEF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03D385C8-866D-437D-91B1-2E3ECDD88E5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3F649CBB-748F-4C79-A14F-C531C40B08B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7F4622C0-84AF-41F1-9128-FE73CADD36F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CC6F29C1-A471-4CDE-8C21-E4B15C5EF47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67F5B7DA-86C7-4AE0-96B6-D7F5AA51E21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Rectangle 41">
              <a:extLst>
                <a:ext uri="{FF2B5EF4-FFF2-40B4-BE49-F238E27FC236}">
                  <a16:creationId xmlns:a16="http://schemas.microsoft.com/office/drawing/2014/main" id="{0FA481E3-0439-484A-AC9B-19D58B98E49F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4E21F4B-880A-44A9-992B-2E4BF27B47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1" y="748240"/>
            <a:ext cx="9906000" cy="1117073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Dehazing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D8F332F-BF78-4BEF-8D9F-C214B453A75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52094619"/>
              </p:ext>
            </p:extLst>
          </p:nvPr>
        </p:nvGraphicFramePr>
        <p:xfrm>
          <a:off x="1206500" y="2249487"/>
          <a:ext cx="9840911" cy="35417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012186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Picture 2">
            <a:extLst>
              <a:ext uri="{FF2B5EF4-FFF2-40B4-BE49-F238E27FC236}">
                <a16:creationId xmlns:a16="http://schemas.microsoft.com/office/drawing/2014/main" id="{9EB19A0D-88ED-4EC7-B012-FDA45662F22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58" name="Group 57">
            <a:extLst>
              <a:ext uri="{FF2B5EF4-FFF2-40B4-BE49-F238E27FC236}">
                <a16:creationId xmlns:a16="http://schemas.microsoft.com/office/drawing/2014/main" id="{039C885C-7507-48BC-8DA5-9B9A8A3B290E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59" name="Rectangle 5">
              <a:extLst>
                <a:ext uri="{FF2B5EF4-FFF2-40B4-BE49-F238E27FC236}">
                  <a16:creationId xmlns:a16="http://schemas.microsoft.com/office/drawing/2014/main" id="{80315E80-D09C-4AAC-A1AA-6416ADD0A776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60" name="Freeform 6">
              <a:extLst>
                <a:ext uri="{FF2B5EF4-FFF2-40B4-BE49-F238E27FC236}">
                  <a16:creationId xmlns:a16="http://schemas.microsoft.com/office/drawing/2014/main" id="{464D5536-A035-4505-AF73-4F7CAE48825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7">
              <a:extLst>
                <a:ext uri="{FF2B5EF4-FFF2-40B4-BE49-F238E27FC236}">
                  <a16:creationId xmlns:a16="http://schemas.microsoft.com/office/drawing/2014/main" id="{81218E36-F40D-459F-A201-0A62E0FA57A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Rectangle 8">
              <a:extLst>
                <a:ext uri="{FF2B5EF4-FFF2-40B4-BE49-F238E27FC236}">
                  <a16:creationId xmlns:a16="http://schemas.microsoft.com/office/drawing/2014/main" id="{5B53825A-3A84-4E26-A19D-A61548B6A596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63" name="Freeform 9">
              <a:extLst>
                <a:ext uri="{FF2B5EF4-FFF2-40B4-BE49-F238E27FC236}">
                  <a16:creationId xmlns:a16="http://schemas.microsoft.com/office/drawing/2014/main" id="{AD90489C-7868-4D44-828E-5BD078E1078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10">
              <a:extLst>
                <a:ext uri="{FF2B5EF4-FFF2-40B4-BE49-F238E27FC236}">
                  <a16:creationId xmlns:a16="http://schemas.microsoft.com/office/drawing/2014/main" id="{98ED0810-C456-43E0-A430-4BF3E84BB3F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11">
              <a:extLst>
                <a:ext uri="{FF2B5EF4-FFF2-40B4-BE49-F238E27FC236}">
                  <a16:creationId xmlns:a16="http://schemas.microsoft.com/office/drawing/2014/main" id="{E5A0D863-274E-498B-A757-EE462B7CFC4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12">
              <a:extLst>
                <a:ext uri="{FF2B5EF4-FFF2-40B4-BE49-F238E27FC236}">
                  <a16:creationId xmlns:a16="http://schemas.microsoft.com/office/drawing/2014/main" id="{B7819E45-002E-4BE7-9D91-AF82D377627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13">
              <a:extLst>
                <a:ext uri="{FF2B5EF4-FFF2-40B4-BE49-F238E27FC236}">
                  <a16:creationId xmlns:a16="http://schemas.microsoft.com/office/drawing/2014/main" id="{8B2A702D-53E8-4674-87E0-CA1F7E56278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14">
              <a:extLst>
                <a:ext uri="{FF2B5EF4-FFF2-40B4-BE49-F238E27FC236}">
                  <a16:creationId xmlns:a16="http://schemas.microsoft.com/office/drawing/2014/main" id="{451CEEF2-55A9-4CDF-BB69-2D07031F0D3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15">
              <a:extLst>
                <a:ext uri="{FF2B5EF4-FFF2-40B4-BE49-F238E27FC236}">
                  <a16:creationId xmlns:a16="http://schemas.microsoft.com/office/drawing/2014/main" id="{DCEC5350-68CD-460C-999B-A6055EA5063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16">
              <a:extLst>
                <a:ext uri="{FF2B5EF4-FFF2-40B4-BE49-F238E27FC236}">
                  <a16:creationId xmlns:a16="http://schemas.microsoft.com/office/drawing/2014/main" id="{26945734-B592-423F-BCF3-8ED9227467C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17">
              <a:extLst>
                <a:ext uri="{FF2B5EF4-FFF2-40B4-BE49-F238E27FC236}">
                  <a16:creationId xmlns:a16="http://schemas.microsoft.com/office/drawing/2014/main" id="{D6FF6791-D332-4D35-90E0-42011DF40CC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18">
              <a:extLst>
                <a:ext uri="{FF2B5EF4-FFF2-40B4-BE49-F238E27FC236}">
                  <a16:creationId xmlns:a16="http://schemas.microsoft.com/office/drawing/2014/main" id="{B1ED9C0C-0AD0-4F60-BB85-02B00AFE760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19">
              <a:extLst>
                <a:ext uri="{FF2B5EF4-FFF2-40B4-BE49-F238E27FC236}">
                  <a16:creationId xmlns:a16="http://schemas.microsoft.com/office/drawing/2014/main" id="{E202B26B-3FB3-4127-9295-F6E24A75EDD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20">
              <a:extLst>
                <a:ext uri="{FF2B5EF4-FFF2-40B4-BE49-F238E27FC236}">
                  <a16:creationId xmlns:a16="http://schemas.microsoft.com/office/drawing/2014/main" id="{A9B0C70B-3686-4190-8592-736E11AB4D0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21">
              <a:extLst>
                <a:ext uri="{FF2B5EF4-FFF2-40B4-BE49-F238E27FC236}">
                  <a16:creationId xmlns:a16="http://schemas.microsoft.com/office/drawing/2014/main" id="{3DCD01FB-20E8-42C3-AFE9-DFD3F426A15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22">
              <a:extLst>
                <a:ext uri="{FF2B5EF4-FFF2-40B4-BE49-F238E27FC236}">
                  <a16:creationId xmlns:a16="http://schemas.microsoft.com/office/drawing/2014/main" id="{E18D3AEB-E104-4243-893A-880F9A3C450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23">
              <a:extLst>
                <a:ext uri="{FF2B5EF4-FFF2-40B4-BE49-F238E27FC236}">
                  <a16:creationId xmlns:a16="http://schemas.microsoft.com/office/drawing/2014/main" id="{25B79020-576E-46E2-BDDD-3D93C9DD53B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24">
              <a:extLst>
                <a:ext uri="{FF2B5EF4-FFF2-40B4-BE49-F238E27FC236}">
                  <a16:creationId xmlns:a16="http://schemas.microsoft.com/office/drawing/2014/main" id="{F9BE123C-99CB-4F9F-B6AD-D78B410111B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25">
              <a:extLst>
                <a:ext uri="{FF2B5EF4-FFF2-40B4-BE49-F238E27FC236}">
                  <a16:creationId xmlns:a16="http://schemas.microsoft.com/office/drawing/2014/main" id="{2652409A-0FBC-471C-8070-735AA2D18C0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26">
              <a:extLst>
                <a:ext uri="{FF2B5EF4-FFF2-40B4-BE49-F238E27FC236}">
                  <a16:creationId xmlns:a16="http://schemas.microsoft.com/office/drawing/2014/main" id="{A7B0AC30-BECB-435E-B184-5893DAF4CF1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27">
              <a:extLst>
                <a:ext uri="{FF2B5EF4-FFF2-40B4-BE49-F238E27FC236}">
                  <a16:creationId xmlns:a16="http://schemas.microsoft.com/office/drawing/2014/main" id="{209F3AA3-0D92-49EA-8E9E-E8519359107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28">
              <a:extLst>
                <a:ext uri="{FF2B5EF4-FFF2-40B4-BE49-F238E27FC236}">
                  <a16:creationId xmlns:a16="http://schemas.microsoft.com/office/drawing/2014/main" id="{96C003E9-8BC2-48CC-ABF7-540233FDB0B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29">
              <a:extLst>
                <a:ext uri="{FF2B5EF4-FFF2-40B4-BE49-F238E27FC236}">
                  <a16:creationId xmlns:a16="http://schemas.microsoft.com/office/drawing/2014/main" id="{13BDD8BA-D378-486C-AAC9-F4BC3E85607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30">
              <a:extLst>
                <a:ext uri="{FF2B5EF4-FFF2-40B4-BE49-F238E27FC236}">
                  <a16:creationId xmlns:a16="http://schemas.microsoft.com/office/drawing/2014/main" id="{04C38930-9B92-429B-915A-D0198D6ACD1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31">
              <a:extLst>
                <a:ext uri="{FF2B5EF4-FFF2-40B4-BE49-F238E27FC236}">
                  <a16:creationId xmlns:a16="http://schemas.microsoft.com/office/drawing/2014/main" id="{32660743-42C8-4FFB-A77B-66678E1E1B3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32">
              <a:extLst>
                <a:ext uri="{FF2B5EF4-FFF2-40B4-BE49-F238E27FC236}">
                  <a16:creationId xmlns:a16="http://schemas.microsoft.com/office/drawing/2014/main" id="{6B242301-66B7-4876-B23A-1B97410A55A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Rectangle 33">
              <a:extLst>
                <a:ext uri="{FF2B5EF4-FFF2-40B4-BE49-F238E27FC236}">
                  <a16:creationId xmlns:a16="http://schemas.microsoft.com/office/drawing/2014/main" id="{B05C5127-C481-4571-9E17-90305CA0A918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88" name="Freeform 34">
              <a:extLst>
                <a:ext uri="{FF2B5EF4-FFF2-40B4-BE49-F238E27FC236}">
                  <a16:creationId xmlns:a16="http://schemas.microsoft.com/office/drawing/2014/main" id="{BC0F1F06-EBE2-4919-A902-A503E384D26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35">
              <a:extLst>
                <a:ext uri="{FF2B5EF4-FFF2-40B4-BE49-F238E27FC236}">
                  <a16:creationId xmlns:a16="http://schemas.microsoft.com/office/drawing/2014/main" id="{2B2E1C8D-A953-4AED-8346-C34CFE3BE32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36">
              <a:extLst>
                <a:ext uri="{FF2B5EF4-FFF2-40B4-BE49-F238E27FC236}">
                  <a16:creationId xmlns:a16="http://schemas.microsoft.com/office/drawing/2014/main" id="{8F150D6E-EB09-41AD-93BE-BF543BE3655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37">
              <a:extLst>
                <a:ext uri="{FF2B5EF4-FFF2-40B4-BE49-F238E27FC236}">
                  <a16:creationId xmlns:a16="http://schemas.microsoft.com/office/drawing/2014/main" id="{AE3633FE-8FF6-4FC3-8422-483E7FAEDE5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38">
              <a:extLst>
                <a:ext uri="{FF2B5EF4-FFF2-40B4-BE49-F238E27FC236}">
                  <a16:creationId xmlns:a16="http://schemas.microsoft.com/office/drawing/2014/main" id="{D233BC09-3785-4EA9-A80F-699EABFCD80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39">
              <a:extLst>
                <a:ext uri="{FF2B5EF4-FFF2-40B4-BE49-F238E27FC236}">
                  <a16:creationId xmlns:a16="http://schemas.microsoft.com/office/drawing/2014/main" id="{DEFAAC70-9A33-41C4-9960-80B056E47F7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40">
              <a:extLst>
                <a:ext uri="{FF2B5EF4-FFF2-40B4-BE49-F238E27FC236}">
                  <a16:creationId xmlns:a16="http://schemas.microsoft.com/office/drawing/2014/main" id="{FE1B6380-FA49-4E35-B2EB-BC1D322A0A2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41">
              <a:extLst>
                <a:ext uri="{FF2B5EF4-FFF2-40B4-BE49-F238E27FC236}">
                  <a16:creationId xmlns:a16="http://schemas.microsoft.com/office/drawing/2014/main" id="{F578AFE9-69B9-4FE3-A349-4640D49A58B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42">
              <a:extLst>
                <a:ext uri="{FF2B5EF4-FFF2-40B4-BE49-F238E27FC236}">
                  <a16:creationId xmlns:a16="http://schemas.microsoft.com/office/drawing/2014/main" id="{49C01CF4-73AC-40B8-8AA5-60072CBB342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43">
              <a:extLst>
                <a:ext uri="{FF2B5EF4-FFF2-40B4-BE49-F238E27FC236}">
                  <a16:creationId xmlns:a16="http://schemas.microsoft.com/office/drawing/2014/main" id="{B4DA1C3D-282A-4010-9263-E2F62D7954C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44">
              <a:extLst>
                <a:ext uri="{FF2B5EF4-FFF2-40B4-BE49-F238E27FC236}">
                  <a16:creationId xmlns:a16="http://schemas.microsoft.com/office/drawing/2014/main" id="{52475A43-7A28-4A0F-BA58-C070BB882B67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Rectangle 45">
              <a:extLst>
                <a:ext uri="{FF2B5EF4-FFF2-40B4-BE49-F238E27FC236}">
                  <a16:creationId xmlns:a16="http://schemas.microsoft.com/office/drawing/2014/main" id="{0C7241CC-AC61-4580-A46E-C217B329EB28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0" name="Freeform 46">
              <a:extLst>
                <a:ext uri="{FF2B5EF4-FFF2-40B4-BE49-F238E27FC236}">
                  <a16:creationId xmlns:a16="http://schemas.microsoft.com/office/drawing/2014/main" id="{584FF8AA-E75D-483B-A344-7022541CF8D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47">
              <a:extLst>
                <a:ext uri="{FF2B5EF4-FFF2-40B4-BE49-F238E27FC236}">
                  <a16:creationId xmlns:a16="http://schemas.microsoft.com/office/drawing/2014/main" id="{AFF0ABD2-8247-432E-9F13-CCB7D0E6206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48">
              <a:extLst>
                <a:ext uri="{FF2B5EF4-FFF2-40B4-BE49-F238E27FC236}">
                  <a16:creationId xmlns:a16="http://schemas.microsoft.com/office/drawing/2014/main" id="{8779D639-A8BE-46A3-BF82-B0498C363B2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49">
              <a:extLst>
                <a:ext uri="{FF2B5EF4-FFF2-40B4-BE49-F238E27FC236}">
                  <a16:creationId xmlns:a16="http://schemas.microsoft.com/office/drawing/2014/main" id="{62C75AD3-B601-4AB8-A449-C0375B263A57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50">
              <a:extLst>
                <a:ext uri="{FF2B5EF4-FFF2-40B4-BE49-F238E27FC236}">
                  <a16:creationId xmlns:a16="http://schemas.microsoft.com/office/drawing/2014/main" id="{7CEBAD4A-BB32-451F-B1E1-48D6F52EBD5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51">
              <a:extLst>
                <a:ext uri="{FF2B5EF4-FFF2-40B4-BE49-F238E27FC236}">
                  <a16:creationId xmlns:a16="http://schemas.microsoft.com/office/drawing/2014/main" id="{9EA19F7F-29F8-4DF4-AB9B-C4D507FA7C6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52">
              <a:extLst>
                <a:ext uri="{FF2B5EF4-FFF2-40B4-BE49-F238E27FC236}">
                  <a16:creationId xmlns:a16="http://schemas.microsoft.com/office/drawing/2014/main" id="{9A6E14CB-BA29-40ED-B9E1-9AF554AFDE3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53">
              <a:extLst>
                <a:ext uri="{FF2B5EF4-FFF2-40B4-BE49-F238E27FC236}">
                  <a16:creationId xmlns:a16="http://schemas.microsoft.com/office/drawing/2014/main" id="{384A67CA-9AF3-4473-9BC7-2C48C4326163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54">
              <a:extLst>
                <a:ext uri="{FF2B5EF4-FFF2-40B4-BE49-F238E27FC236}">
                  <a16:creationId xmlns:a16="http://schemas.microsoft.com/office/drawing/2014/main" id="{9DE1AF00-9D03-4DFB-B862-C8665962894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55">
              <a:extLst>
                <a:ext uri="{FF2B5EF4-FFF2-40B4-BE49-F238E27FC236}">
                  <a16:creationId xmlns:a16="http://schemas.microsoft.com/office/drawing/2014/main" id="{03D15E32-C507-4B36-B9AB-BD0A1AEBDEF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56">
              <a:extLst>
                <a:ext uri="{FF2B5EF4-FFF2-40B4-BE49-F238E27FC236}">
                  <a16:creationId xmlns:a16="http://schemas.microsoft.com/office/drawing/2014/main" id="{978B3024-1C05-4858-A919-0ABF75EF71A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57">
              <a:extLst>
                <a:ext uri="{FF2B5EF4-FFF2-40B4-BE49-F238E27FC236}">
                  <a16:creationId xmlns:a16="http://schemas.microsoft.com/office/drawing/2014/main" id="{04B0C1D6-8B63-4D35-83C5-5D4331190A2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58">
              <a:extLst>
                <a:ext uri="{FF2B5EF4-FFF2-40B4-BE49-F238E27FC236}">
                  <a16:creationId xmlns:a16="http://schemas.microsoft.com/office/drawing/2014/main" id="{C0409678-BF82-43B2-8F95-46A5A0E1864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114" name="Round Diagonal Corner Rectangle 6">
            <a:extLst>
              <a:ext uri="{FF2B5EF4-FFF2-40B4-BE49-F238E27FC236}">
                <a16:creationId xmlns:a16="http://schemas.microsoft.com/office/drawing/2014/main" id="{9CE97880-B96A-4BF9-BFFB-34DAA44F880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974" y="639965"/>
            <a:ext cx="10879991" cy="3598548"/>
          </a:xfrm>
          <a:prstGeom prst="round2DiagRect">
            <a:avLst>
              <a:gd name="adj1" fmla="val 9529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533DC1FB-F80B-404F-BE42-A28E300E2AC5}"/>
              </a:ext>
            </a:extLst>
          </p:cNvPr>
          <p:cNvGrpSpPr/>
          <p:nvPr/>
        </p:nvGrpSpPr>
        <p:grpSpPr>
          <a:xfrm>
            <a:off x="2060485" y="921892"/>
            <a:ext cx="8071030" cy="2975493"/>
            <a:chOff x="2319177" y="924189"/>
            <a:chExt cx="8071030" cy="2975493"/>
          </a:xfrm>
        </p:grpSpPr>
        <p:pic>
          <p:nvPicPr>
            <p:cNvPr id="9" name="Picture 8" descr="A picture containing animal, fish, shark, tree&#10;&#10;Description generated with very high confidence">
              <a:extLst>
                <a:ext uri="{FF2B5EF4-FFF2-40B4-BE49-F238E27FC236}">
                  <a16:creationId xmlns:a16="http://schemas.microsoft.com/office/drawing/2014/main" id="{9B1EBAED-75B8-4BBD-A897-254B5BA6D9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432" t="5355" r="2603" b="3401"/>
            <a:stretch/>
          </p:blipFill>
          <p:spPr>
            <a:xfrm>
              <a:off x="6419903" y="924189"/>
              <a:ext cx="3970304" cy="2975493"/>
            </a:xfrm>
            <a:prstGeom prst="rect">
              <a:avLst/>
            </a:prstGeom>
          </p:spPr>
        </p:pic>
        <p:pic>
          <p:nvPicPr>
            <p:cNvPr id="6" name="Picture 5" descr="A close up of a fish&#10;&#10;Description generated with high confidence">
              <a:extLst>
                <a:ext uri="{FF2B5EF4-FFF2-40B4-BE49-F238E27FC236}">
                  <a16:creationId xmlns:a16="http://schemas.microsoft.com/office/drawing/2014/main" id="{1FD7F597-4900-4245-8124-12D997C827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917" t="4831" r="2483" b="2765"/>
            <a:stretch/>
          </p:blipFill>
          <p:spPr>
            <a:xfrm>
              <a:off x="2319177" y="924189"/>
              <a:ext cx="3972139" cy="2975493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193956B-E50B-4C33-B965-313CBD32AC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7233" y="4539573"/>
            <a:ext cx="8957534" cy="118283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/>
              <a:t>Dehazing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3561A621-9AC8-4AF2-8060-8D5B5F9F0442}"/>
              </a:ext>
            </a:extLst>
          </p:cNvPr>
          <p:cNvSpPr txBox="1"/>
          <p:nvPr/>
        </p:nvSpPr>
        <p:spPr>
          <a:xfrm>
            <a:off x="752476" y="2033588"/>
            <a:ext cx="1181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5"/>
                </a:solidFill>
              </a:rPr>
              <a:t>Gamma Correction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59ADBB6B-F21B-4BA4-AB8D-AA9396E06A60}"/>
              </a:ext>
            </a:extLst>
          </p:cNvPr>
          <p:cNvSpPr txBox="1"/>
          <p:nvPr/>
        </p:nvSpPr>
        <p:spPr>
          <a:xfrm>
            <a:off x="10244258" y="2075408"/>
            <a:ext cx="11532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5"/>
                </a:solidFill>
              </a:rPr>
              <a:t>Unsharp Mask</a:t>
            </a:r>
          </a:p>
        </p:txBody>
      </p:sp>
    </p:spTree>
    <p:extLst>
      <p:ext uri="{BB962C8B-B14F-4D97-AF65-F5344CB8AC3E}">
        <p14:creationId xmlns:p14="http://schemas.microsoft.com/office/powerpoint/2010/main" val="37797622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88000"/>
                <a:hueMod val="106000"/>
                <a:satMod val="140000"/>
                <a:lumMod val="54000"/>
              </a:schemeClr>
              <a:schemeClr val="bg1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9B448F0-DA06-4165-AB5F-4330A20E06D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92D83638-A467-411A-9C31-FE9A111CD88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576BCDF-119F-4EB5-83D7-ED823C93EBBD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solidFill>
            <a:schemeClr val="tx2">
              <a:alpha val="45000"/>
            </a:schemeClr>
          </a:soli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43D63E8F-FD8A-4CE3-B7C9-3E9E2B66B5FD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D107D890-1831-46D8-90FB-F2FC0B28841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02440904-A4EC-4F72-8E22-AAF4D9DB5C1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625E9C1F-1569-416B-A85C-FA143487225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3A186C77-43BF-4B1B-8170-48944F30575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FA8D72C1-8526-44B4-9333-5E0057ECCA2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790E4BA0-9C47-48B6-AA4A-8FC22DA9541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FD051475-431F-4B9D-94C6-7B49A69582F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82255D2F-85A1-4A19-8BC4-EB2715F36CC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EBC3A004-9794-4EFA-83F0-989248797CD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6EFD9FC3-E11A-44E3-BCAC-A07F3C601F2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Line 16">
              <a:extLst>
                <a:ext uri="{FF2B5EF4-FFF2-40B4-BE49-F238E27FC236}">
                  <a16:creationId xmlns:a16="http://schemas.microsoft.com/office/drawing/2014/main" id="{AB6AB6F7-6592-4028-B349-1C0E53A29CDC}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6C2415E6-F914-4C11-B48B-4910AA6CA6B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2412013C-072A-489E-851A-CFEF91A9A6A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DE93DF9F-296F-4DE4-8813-D8C04DE4CFC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F440D966-5030-460C-9916-BF9B9154218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Rectangle 21">
              <a:extLst>
                <a:ext uri="{FF2B5EF4-FFF2-40B4-BE49-F238E27FC236}">
                  <a16:creationId xmlns:a16="http://schemas.microsoft.com/office/drawing/2014/main" id="{1EFE245D-BA05-4F4D-A6E8-40739F48E769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ED67811C-F735-441C-98A6-2517EC099AF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3070FC44-32F9-470F-A131-868F3F1DB72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95FB52C7-C779-4E3F-978C-4595FEF868F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D4EB1759-62AC-4B24-9DC6-E4F8737E898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7BF6FB39-864B-4F58-86E8-790E16FB3CD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5FE4FA46-B51C-43DA-87FC-2644ED117A0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25DD1322-2D3A-4E7B-B23B-B4F96E02C29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6E4FFBEB-52BB-494D-AD99-A0F072AB6F3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7DE92406-3F65-4333-BAAA-A9A7B5AEE91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B8B0FFC4-D1BB-4BB9-A224-BB78BFD3380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DB4BB99-C854-45F9-BED1-63D15E3A2411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2">
              <a:alpha val="45000"/>
            </a:schemeClr>
          </a:solidFill>
        </p:grpSpPr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5D1CCC4C-284C-4BF6-97D9-D9746746348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3">
              <a:extLst>
                <a:ext uri="{FF2B5EF4-FFF2-40B4-BE49-F238E27FC236}">
                  <a16:creationId xmlns:a16="http://schemas.microsoft.com/office/drawing/2014/main" id="{35D82D1B-EB09-4028-9107-D60B547C7B4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1389EE93-8059-437E-8507-7557AD68FB1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377C05DC-75FF-4426-A34F-DBF0C7E7BEF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03D385C8-866D-437D-91B1-2E3ECDD88E5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3F649CBB-748F-4C79-A14F-C531C40B08B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7F4622C0-84AF-41F1-9128-FE73CADD36F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CC6F29C1-A471-4CDE-8C21-E4B15C5EF47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67F5B7DA-86C7-4AE0-96B6-D7F5AA51E21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Rectangle 41">
              <a:extLst>
                <a:ext uri="{FF2B5EF4-FFF2-40B4-BE49-F238E27FC236}">
                  <a16:creationId xmlns:a16="http://schemas.microsoft.com/office/drawing/2014/main" id="{0FA481E3-0439-484A-AC9B-19D58B98E49F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AD79990-CD7F-48CD-B5F6-1C0B63798D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3955" y="65616"/>
            <a:ext cx="9906000" cy="1117073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Dehazing</a:t>
            </a:r>
          </a:p>
        </p:txBody>
      </p:sp>
      <p:pic>
        <p:nvPicPr>
          <p:cNvPr id="5" name="Picture 4" descr="A close up of a logo&#10;&#10;Description generated with high confidence">
            <a:extLst>
              <a:ext uri="{FF2B5EF4-FFF2-40B4-BE49-F238E27FC236}">
                <a16:creationId xmlns:a16="http://schemas.microsoft.com/office/drawing/2014/main" id="{D6D17CBC-C2BE-41D3-9D1B-B0970D36C29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77" t="5402" r="1780" b="3107"/>
          <a:stretch/>
        </p:blipFill>
        <p:spPr>
          <a:xfrm>
            <a:off x="1073149" y="1598735"/>
            <a:ext cx="2489122" cy="1828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 descr="A vintage photo of a fish&#10;&#10;Description generated with high confidence">
            <a:extLst>
              <a:ext uri="{FF2B5EF4-FFF2-40B4-BE49-F238E27FC236}">
                <a16:creationId xmlns:a16="http://schemas.microsoft.com/office/drawing/2014/main" id="{253A77F8-8A84-49AC-9CFE-ADC88AD1A64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75" t="4035" r="2567" b="4132"/>
          <a:stretch/>
        </p:blipFill>
        <p:spPr>
          <a:xfrm>
            <a:off x="8647603" y="1598735"/>
            <a:ext cx="2461614" cy="1828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D0326D0-29DB-49BB-BE4B-8F675EEE88A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549" t="4697" r="1733" b="1948"/>
          <a:stretch/>
        </p:blipFill>
        <p:spPr>
          <a:xfrm>
            <a:off x="3628860" y="1601564"/>
            <a:ext cx="2448699" cy="1828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1577054B-8C5B-4E74-9EDC-D5FF5BC3FBB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157" t="3827" r="1330" b="1644"/>
          <a:stretch/>
        </p:blipFill>
        <p:spPr>
          <a:xfrm>
            <a:off x="6139178" y="1601564"/>
            <a:ext cx="2447775" cy="1828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122EF05C-7F73-49E0-823B-9C422E3BF1E7}"/>
              </a:ext>
            </a:extLst>
          </p:cNvPr>
          <p:cNvSpPr txBox="1"/>
          <p:nvPr/>
        </p:nvSpPr>
        <p:spPr>
          <a:xfrm>
            <a:off x="5143086" y="975270"/>
            <a:ext cx="1904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2"/>
                </a:solidFill>
              </a:rPr>
              <a:t>Gamma Corrected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6D71857-066D-4A6A-A5DD-E44B106515F6}"/>
              </a:ext>
            </a:extLst>
          </p:cNvPr>
          <p:cNvSpPr txBox="1"/>
          <p:nvPr/>
        </p:nvSpPr>
        <p:spPr>
          <a:xfrm>
            <a:off x="1782146" y="1225988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Laplacian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09ED5C1-CE53-4DCE-B25C-253EB1ABEE89}"/>
              </a:ext>
            </a:extLst>
          </p:cNvPr>
          <p:cNvSpPr txBox="1"/>
          <p:nvPr/>
        </p:nvSpPr>
        <p:spPr>
          <a:xfrm>
            <a:off x="4377437" y="1229135"/>
            <a:ext cx="951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Saliency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8C7FE4C6-9DC8-4913-934A-6527A2215DE9}"/>
              </a:ext>
            </a:extLst>
          </p:cNvPr>
          <p:cNvSpPr txBox="1"/>
          <p:nvPr/>
        </p:nvSpPr>
        <p:spPr>
          <a:xfrm>
            <a:off x="6802971" y="1229135"/>
            <a:ext cx="11217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Saturation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B576B367-DDA6-40BB-B0AE-824104219C6C}"/>
              </a:ext>
            </a:extLst>
          </p:cNvPr>
          <p:cNvSpPr txBox="1"/>
          <p:nvPr/>
        </p:nvSpPr>
        <p:spPr>
          <a:xfrm>
            <a:off x="9418895" y="1225988"/>
            <a:ext cx="919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Merged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425A6807-B31C-4739-83F6-844B69729744}"/>
              </a:ext>
            </a:extLst>
          </p:cNvPr>
          <p:cNvSpPr txBox="1"/>
          <p:nvPr/>
        </p:nvSpPr>
        <p:spPr>
          <a:xfrm>
            <a:off x="5319247" y="3651806"/>
            <a:ext cx="15616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tx2"/>
                </a:solidFill>
              </a:rPr>
              <a:t>Unsharp Mask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A163ED85-21F8-4A55-9C03-2D0BC98B4C6E}"/>
              </a:ext>
            </a:extLst>
          </p:cNvPr>
          <p:cNvSpPr txBox="1"/>
          <p:nvPr/>
        </p:nvSpPr>
        <p:spPr>
          <a:xfrm>
            <a:off x="1763705" y="3901273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Laplacian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4CA510E2-9A25-49B0-9425-BF60498CE5AA}"/>
              </a:ext>
            </a:extLst>
          </p:cNvPr>
          <p:cNvSpPr txBox="1"/>
          <p:nvPr/>
        </p:nvSpPr>
        <p:spPr>
          <a:xfrm>
            <a:off x="4358996" y="3904420"/>
            <a:ext cx="951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Saliency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62D15B0E-447D-4A0D-B656-F72AA6F23F12}"/>
              </a:ext>
            </a:extLst>
          </p:cNvPr>
          <p:cNvSpPr txBox="1"/>
          <p:nvPr/>
        </p:nvSpPr>
        <p:spPr>
          <a:xfrm>
            <a:off x="6784530" y="3904420"/>
            <a:ext cx="11217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Saturation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E376F836-3EDB-4241-A905-76E2663B206E}"/>
              </a:ext>
            </a:extLst>
          </p:cNvPr>
          <p:cNvSpPr txBox="1"/>
          <p:nvPr/>
        </p:nvSpPr>
        <p:spPr>
          <a:xfrm>
            <a:off x="9400454" y="3901273"/>
            <a:ext cx="919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Merged</a:t>
            </a:r>
          </a:p>
        </p:txBody>
      </p:sp>
      <p:pic>
        <p:nvPicPr>
          <p:cNvPr id="65" name="Picture 64" descr="A picture containing animal, photo, fish&#10;&#10;Description generated with high confidence">
            <a:extLst>
              <a:ext uri="{FF2B5EF4-FFF2-40B4-BE49-F238E27FC236}">
                <a16:creationId xmlns:a16="http://schemas.microsoft.com/office/drawing/2014/main" id="{7A9BA155-84D3-48BA-80B9-90EF1F1FA97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640" t="4531" r="2261" b="3114"/>
          <a:stretch/>
        </p:blipFill>
        <p:spPr>
          <a:xfrm>
            <a:off x="3621022" y="4270285"/>
            <a:ext cx="2463071" cy="1828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926DBD67-CAF6-42EF-9A5A-DC0674CF7343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051" t="3737" r="1443" b="1711"/>
          <a:stretch/>
        </p:blipFill>
        <p:spPr>
          <a:xfrm>
            <a:off x="6148085" y="4270285"/>
            <a:ext cx="2440944" cy="1828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9" name="Picture 68" descr="A picture containing photo, black&#10;&#10;Description generated with high confidence">
            <a:extLst>
              <a:ext uri="{FF2B5EF4-FFF2-40B4-BE49-F238E27FC236}">
                <a16:creationId xmlns:a16="http://schemas.microsoft.com/office/drawing/2014/main" id="{1405E588-36C2-48B5-AD1C-75C84F0890FB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778" t="4121" r="2385" b="2112"/>
          <a:stretch/>
        </p:blipFill>
        <p:spPr>
          <a:xfrm>
            <a:off x="1093942" y="4270285"/>
            <a:ext cx="2435335" cy="1828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1" name="Picture 70" descr="A black and white photo of a fish&#10;&#10;Description generated with high confidence">
            <a:extLst>
              <a:ext uri="{FF2B5EF4-FFF2-40B4-BE49-F238E27FC236}">
                <a16:creationId xmlns:a16="http://schemas.microsoft.com/office/drawing/2014/main" id="{2C9B1918-77E1-4A2A-8057-0F042C1087FD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2912" t="3645" r="2215" b="2841"/>
          <a:stretch/>
        </p:blipFill>
        <p:spPr>
          <a:xfrm>
            <a:off x="8684838" y="4270285"/>
            <a:ext cx="2413220" cy="1828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408224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349</TotalTime>
  <Words>153</Words>
  <Application>Microsoft Office PowerPoint</Application>
  <PresentationFormat>Widescreen</PresentationFormat>
  <Paragraphs>66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Trebuchet MS</vt:lpstr>
      <vt:lpstr>Tw Cen MT</vt:lpstr>
      <vt:lpstr>Circuit</vt:lpstr>
      <vt:lpstr>Underwater Image Enhancement</vt:lpstr>
      <vt:lpstr>Overview</vt:lpstr>
      <vt:lpstr>What?</vt:lpstr>
      <vt:lpstr>How?</vt:lpstr>
      <vt:lpstr>White Balance</vt:lpstr>
      <vt:lpstr>White Balance</vt:lpstr>
      <vt:lpstr>Dehazing</vt:lpstr>
      <vt:lpstr>Dehazing</vt:lpstr>
      <vt:lpstr>Dehazing</vt:lpstr>
      <vt:lpstr>Pyramids!</vt:lpstr>
      <vt:lpstr>Let’s Compare</vt:lpstr>
      <vt:lpstr>Matlab vs ours</vt:lpstr>
      <vt:lpstr>Matlab vs ours</vt:lpstr>
      <vt:lpstr>Matlab vs ours</vt:lpstr>
      <vt:lpstr>PowerPoint Presentation</vt:lpstr>
      <vt:lpstr>Conclusions</vt:lpstr>
      <vt:lpstr>References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Underwater Image Enhancement</dc:title>
  <dc:creator>Aaron Yangello</dc:creator>
  <cp:lastModifiedBy>Aaron Yangello</cp:lastModifiedBy>
  <cp:revision>30</cp:revision>
  <dcterms:created xsi:type="dcterms:W3CDTF">2018-04-29T23:29:24Z</dcterms:created>
  <dcterms:modified xsi:type="dcterms:W3CDTF">2018-05-03T15:57:40Z</dcterms:modified>
</cp:coreProperties>
</file>